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29"/>
  </p:notesMasterIdLst>
  <p:sldIdLst>
    <p:sldId id="328" r:id="rId2"/>
    <p:sldId id="295" r:id="rId3"/>
    <p:sldId id="313" r:id="rId4"/>
    <p:sldId id="316" r:id="rId5"/>
    <p:sldId id="318" r:id="rId6"/>
    <p:sldId id="326" r:id="rId7"/>
    <p:sldId id="323" r:id="rId8"/>
    <p:sldId id="314" r:id="rId9"/>
    <p:sldId id="322" r:id="rId10"/>
    <p:sldId id="329" r:id="rId11"/>
    <p:sldId id="321" r:id="rId12"/>
    <p:sldId id="315" r:id="rId13"/>
    <p:sldId id="330" r:id="rId14"/>
    <p:sldId id="332" r:id="rId15"/>
    <p:sldId id="331" r:id="rId16"/>
    <p:sldId id="333" r:id="rId17"/>
    <p:sldId id="334" r:id="rId18"/>
    <p:sldId id="305" r:id="rId19"/>
    <p:sldId id="335" r:id="rId20"/>
    <p:sldId id="336" r:id="rId21"/>
    <p:sldId id="337" r:id="rId22"/>
    <p:sldId id="306" r:id="rId23"/>
    <p:sldId id="338" r:id="rId24"/>
    <p:sldId id="309" r:id="rId25"/>
    <p:sldId id="311" r:id="rId26"/>
    <p:sldId id="339" r:id="rId27"/>
    <p:sldId id="310" r:id="rId28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30"/>
      <p:bold r:id="rId31"/>
      <p:italic r:id="rId32"/>
      <p:boldItalic r:id="rId33"/>
    </p:embeddedFont>
    <p:embeddedFont>
      <p:font typeface="Catamaran" panose="020B0604020202020204" charset="0"/>
      <p:regular r:id="rId34"/>
      <p:bold r:id="rId35"/>
    </p:embeddedFont>
    <p:embeddedFont>
      <p:font typeface="Catamaran Thin" panose="020B0604020202020204" charset="0"/>
      <p:regular r:id="rId36"/>
      <p:bold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Sezione predefinita" id="{0FA32902-CD2A-49A0-8C1E-D6D55D7080EE}">
          <p14:sldIdLst>
            <p14:sldId id="328"/>
            <p14:sldId id="295"/>
            <p14:sldId id="313"/>
            <p14:sldId id="316"/>
            <p14:sldId id="318"/>
            <p14:sldId id="326"/>
            <p14:sldId id="323"/>
            <p14:sldId id="314"/>
            <p14:sldId id="322"/>
            <p14:sldId id="329"/>
            <p14:sldId id="321"/>
            <p14:sldId id="315"/>
            <p14:sldId id="330"/>
            <p14:sldId id="332"/>
            <p14:sldId id="331"/>
            <p14:sldId id="333"/>
            <p14:sldId id="334"/>
            <p14:sldId id="305"/>
            <p14:sldId id="335"/>
            <p14:sldId id="336"/>
            <p14:sldId id="337"/>
            <p14:sldId id="306"/>
            <p14:sldId id="338"/>
            <p14:sldId id="309"/>
            <p14:sldId id="311"/>
            <p14:sldId id="339"/>
            <p14:sldId id="31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66"/>
    <a:srgbClr val="B1F5EB"/>
    <a:srgbClr val="6DDD3B"/>
    <a:srgbClr val="FF3300"/>
    <a:srgbClr val="FF0000"/>
    <a:srgbClr val="125DC0"/>
    <a:srgbClr val="1051A8"/>
    <a:srgbClr val="FFC229"/>
    <a:srgbClr val="43FF98"/>
    <a:srgbClr val="8097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1778BD7-CB1E-45C7-9444-F9178D188997}">
  <a:tblStyle styleId="{31778BD7-CB1E-45C7-9444-F9178D18899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AA729D15-B007-41AA-B28D-3FF0FDEF8188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C2FFA5D-87B4-456A-9821-1D502468CF0F}" styleName="Stile con tema 1 - Colore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Stile con tema 1 - Colore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>
        <p:scale>
          <a:sx n="150" d="100"/>
          <a:sy n="150" d="100"/>
        </p:scale>
        <p:origin x="456" y="-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Foglio1!$B$1</c:f>
              <c:strCache>
                <c:ptCount val="1"/>
                <c:pt idx="0">
                  <c:v>Colonna1</c:v>
                </c:pt>
              </c:strCache>
            </c:strRef>
          </c:tx>
          <c:spPr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6DDD3B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626E-457A-8956-DE9B8B5AECE4}"/>
              </c:ext>
            </c:extLst>
          </c:dPt>
          <c:dPt>
            <c:idx val="1"/>
            <c:invertIfNegative val="0"/>
            <c:bubble3D val="0"/>
            <c:spPr>
              <a:solidFill>
                <a:srgbClr val="FF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626E-457A-8956-DE9B8B5AECE4}"/>
              </c:ext>
            </c:extLst>
          </c:dPt>
          <c:dPt>
            <c:idx val="2"/>
            <c:invertIfNegative val="0"/>
            <c:bubble3D val="0"/>
            <c:spPr>
              <a:solidFill>
                <a:schemeClr val="bg1">
                  <a:lumMod val="50000"/>
                  <a:lumOff val="5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626E-457A-8956-DE9B8B5AECE4}"/>
              </c:ext>
            </c:extLst>
          </c:dPt>
          <c:cat>
            <c:strRef>
              <c:f>Foglio1!$A$2:$A$4</c:f>
              <c:strCache>
                <c:ptCount val="3"/>
                <c:pt idx="0">
                  <c:v>Valutazioni ed utilizzo</c:v>
                </c:pt>
                <c:pt idx="1">
                  <c:v>Info content-based</c:v>
                </c:pt>
                <c:pt idx="2">
                  <c:v>Segnali audio</c:v>
                </c:pt>
              </c:strCache>
            </c:strRef>
          </c:cat>
          <c:val>
            <c:numRef>
              <c:f>Foglio1!$B$2:$B$4</c:f>
              <c:numCache>
                <c:formatCode>General</c:formatCode>
                <c:ptCount val="3"/>
                <c:pt idx="0">
                  <c:v>8</c:v>
                </c:pt>
                <c:pt idx="1">
                  <c:v>4</c:v>
                </c:pt>
                <c:pt idx="2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26E-457A-8956-DE9B8B5AECE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60109839"/>
        <c:axId val="60110255"/>
      </c:barChart>
      <c:catAx>
        <c:axId val="60109839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60110255"/>
        <c:crosses val="autoZero"/>
        <c:auto val="1"/>
        <c:lblAlgn val="ctr"/>
        <c:lblOffset val="100"/>
        <c:noMultiLvlLbl val="0"/>
      </c:catAx>
      <c:valAx>
        <c:axId val="60110255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6010983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Foglio1!$B$1</c:f>
              <c:strCache>
                <c:ptCount val="1"/>
                <c:pt idx="0">
                  <c:v>0 Emozioni Suggerite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64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Foglio1!$A$2:$A$4</c:f>
              <c:strCache>
                <c:ptCount val="3"/>
                <c:pt idx="0">
                  <c:v>Classificazioni Corrette</c:v>
                </c:pt>
                <c:pt idx="1">
                  <c:v>Accuratezza %</c:v>
                </c:pt>
                <c:pt idx="2">
                  <c:v>Media Differenza Errore</c:v>
                </c:pt>
              </c:strCache>
            </c:strRef>
          </c:cat>
          <c:val>
            <c:numRef>
              <c:f>Foglio1!$B$2:$B$4</c:f>
              <c:numCache>
                <c:formatCode>General</c:formatCode>
                <c:ptCount val="3"/>
                <c:pt idx="0">
                  <c:v>22.34</c:v>
                </c:pt>
                <c:pt idx="1">
                  <c:v>45</c:v>
                </c:pt>
                <c:pt idx="2">
                  <c:v>44.62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200-4F72-94ED-46DA32254F0F}"/>
            </c:ext>
          </c:extLst>
        </c:ser>
        <c:ser>
          <c:idx val="1"/>
          <c:order val="1"/>
          <c:tx>
            <c:strRef>
              <c:f>Foglio1!$C$1</c:f>
              <c:strCache>
                <c:ptCount val="1"/>
                <c:pt idx="0">
                  <c:v>10 Emozioni Suggerite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64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Foglio1!$A$2:$A$4</c:f>
              <c:strCache>
                <c:ptCount val="3"/>
                <c:pt idx="0">
                  <c:v>Classificazioni Corrette</c:v>
                </c:pt>
                <c:pt idx="1">
                  <c:v>Accuratezza %</c:v>
                </c:pt>
                <c:pt idx="2">
                  <c:v>Media Differenza Errore</c:v>
                </c:pt>
              </c:strCache>
            </c:strRef>
          </c:cat>
          <c:val>
            <c:numRef>
              <c:f>Foglio1!$C$2:$C$4</c:f>
              <c:numCache>
                <c:formatCode>General</c:formatCode>
                <c:ptCount val="3"/>
                <c:pt idx="0">
                  <c:v>31.33</c:v>
                </c:pt>
                <c:pt idx="1">
                  <c:v>63</c:v>
                </c:pt>
                <c:pt idx="2">
                  <c:v>35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200-4F72-94ED-46DA32254F0F}"/>
            </c:ext>
          </c:extLst>
        </c:ser>
        <c:ser>
          <c:idx val="2"/>
          <c:order val="2"/>
          <c:tx>
            <c:strRef>
              <c:f>Foglio1!$D$1</c:f>
              <c:strCache>
                <c:ptCount val="1"/>
                <c:pt idx="0">
                  <c:v>20 Emozioni Suggerite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64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Foglio1!$A$2:$A$4</c:f>
              <c:strCache>
                <c:ptCount val="3"/>
                <c:pt idx="0">
                  <c:v>Classificazioni Corrette</c:v>
                </c:pt>
                <c:pt idx="1">
                  <c:v>Accuratezza %</c:v>
                </c:pt>
                <c:pt idx="2">
                  <c:v>Media Differenza Errore</c:v>
                </c:pt>
              </c:strCache>
            </c:strRef>
          </c:cat>
          <c:val>
            <c:numRef>
              <c:f>Foglio1!$D$2:$D$4</c:f>
              <c:numCache>
                <c:formatCode>General</c:formatCode>
                <c:ptCount val="3"/>
                <c:pt idx="0">
                  <c:v>38</c:v>
                </c:pt>
                <c:pt idx="1">
                  <c:v>76</c:v>
                </c:pt>
                <c:pt idx="2">
                  <c:v>30.51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200-4F72-94ED-46DA32254F0F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444"/>
        <c:overlap val="-90"/>
        <c:axId val="527256624"/>
        <c:axId val="527253296"/>
      </c:barChart>
      <c:catAx>
        <c:axId val="52725662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64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527253296"/>
        <c:crosses val="autoZero"/>
        <c:auto val="1"/>
        <c:lblAlgn val="ctr"/>
        <c:lblOffset val="100"/>
        <c:noMultiLvlLbl val="0"/>
      </c:catAx>
      <c:valAx>
        <c:axId val="52725329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52725662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05"/>
          <c:y val="0"/>
          <c:w val="0.9"/>
          <c:h val="7.472944826993413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64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1064" b="0" i="0" u="none" strike="noStrike" kern="1200" baseline="0"/>
    <cs:bodyPr rot="-5400000" spcFirstLastPara="1" vertOverflow="clip" horzOverflow="clip" vert="horz" wrap="square" lIns="38100" tIns="19050" rIns="38100" bIns="19050" anchor="ctr" anchorCtr="1">
      <a:spAutoFit/>
    </cs:bodyPr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064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3" name="Google Shape;1223;gc897f1b335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4" name="Google Shape;1224;gc897f1b335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48100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5" name="Google Shape;72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96066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5" name="Google Shape;72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4613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5" name="Google Shape;72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4159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Google Shape;1102;ga902fc3460_0_9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3" name="Google Shape;1103;ga902fc3460_0_9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830145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5" name="Google Shape;72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60827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9" name="Google Shape;789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1" name="Google Shape;731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0" name="Google Shape;2370;g134fb1cf8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1" name="Google Shape;2371;g134fb1cf8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91892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5" name="Google Shape;72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58704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7" name="Google Shape;73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763865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7" name="Google Shape;73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65039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5" name="Google Shape;72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54571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4"/>
          <p:cNvSpPr txBox="1">
            <a:spLocks noGrp="1"/>
          </p:cNvSpPr>
          <p:nvPr>
            <p:ph type="body" idx="1"/>
          </p:nvPr>
        </p:nvSpPr>
        <p:spPr>
          <a:xfrm>
            <a:off x="1241875" y="1933200"/>
            <a:ext cx="6660300" cy="2480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19100" algn="ctr" rtl="0">
              <a:spcBef>
                <a:spcPts val="0"/>
              </a:spcBef>
              <a:spcAft>
                <a:spcPts val="0"/>
              </a:spcAft>
              <a:buSzPts val="3000"/>
              <a:buChar char="▹"/>
              <a:defRPr sz="3000"/>
            </a:lvl1pPr>
            <a:lvl2pPr marL="914400" lvl="1" indent="-419100" algn="ctr" rtl="0">
              <a:spcBef>
                <a:spcPts val="800"/>
              </a:spcBef>
              <a:spcAft>
                <a:spcPts val="0"/>
              </a:spcAft>
              <a:buSzPts val="3000"/>
              <a:buChar char="▸"/>
              <a:defRPr sz="3000"/>
            </a:lvl2pPr>
            <a:lvl3pPr marL="1371600" lvl="2" indent="-419100" algn="ctr" rtl="0">
              <a:spcBef>
                <a:spcPts val="800"/>
              </a:spcBef>
              <a:spcAft>
                <a:spcPts val="0"/>
              </a:spcAft>
              <a:buSzPts val="3000"/>
              <a:buChar char="■"/>
              <a:defRPr sz="3000"/>
            </a:lvl3pPr>
            <a:lvl4pPr marL="1828800" lvl="3" indent="-419100" algn="ctr" rtl="0">
              <a:spcBef>
                <a:spcPts val="800"/>
              </a:spcBef>
              <a:spcAft>
                <a:spcPts val="0"/>
              </a:spcAft>
              <a:buSzPts val="3000"/>
              <a:buChar char="●"/>
              <a:defRPr sz="3000"/>
            </a:lvl4pPr>
            <a:lvl5pPr marL="2286000" lvl="4" indent="-419100" algn="ctr" rtl="0">
              <a:spcBef>
                <a:spcPts val="800"/>
              </a:spcBef>
              <a:spcAft>
                <a:spcPts val="0"/>
              </a:spcAft>
              <a:buSzPts val="3000"/>
              <a:buChar char="○"/>
              <a:defRPr sz="3000"/>
            </a:lvl5pPr>
            <a:lvl6pPr marL="2743200" lvl="5" indent="-419100" algn="ctr" rtl="0">
              <a:spcBef>
                <a:spcPts val="800"/>
              </a:spcBef>
              <a:spcAft>
                <a:spcPts val="0"/>
              </a:spcAft>
              <a:buSzPts val="3000"/>
              <a:buChar char="■"/>
              <a:defRPr sz="3000"/>
            </a:lvl6pPr>
            <a:lvl7pPr marL="3200400" lvl="6" indent="-419100" algn="ctr" rtl="0">
              <a:spcBef>
                <a:spcPts val="800"/>
              </a:spcBef>
              <a:spcAft>
                <a:spcPts val="0"/>
              </a:spcAft>
              <a:buSzPts val="3000"/>
              <a:buChar char="●"/>
              <a:defRPr sz="3000"/>
            </a:lvl7pPr>
            <a:lvl8pPr marL="3657600" lvl="7" indent="-419100" algn="ctr" rtl="0">
              <a:spcBef>
                <a:spcPts val="800"/>
              </a:spcBef>
              <a:spcAft>
                <a:spcPts val="0"/>
              </a:spcAft>
              <a:buSzPts val="3000"/>
              <a:buChar char="○"/>
              <a:defRPr sz="3000"/>
            </a:lvl8pPr>
            <a:lvl9pPr marL="4114800" lvl="8" indent="-419100" algn="ctr" rtl="0">
              <a:spcBef>
                <a:spcPts val="800"/>
              </a:spcBef>
              <a:spcAft>
                <a:spcPts val="800"/>
              </a:spcAft>
              <a:buSzPts val="3000"/>
              <a:buChar char="■"/>
              <a:defRPr sz="3000"/>
            </a:lvl9pPr>
          </a:lstStyle>
          <a:p>
            <a:endParaRPr/>
          </a:p>
        </p:txBody>
      </p:sp>
      <p:sp>
        <p:nvSpPr>
          <p:cNvPr id="120" name="Google Shape;120;p4"/>
          <p:cNvSpPr txBox="1"/>
          <p:nvPr/>
        </p:nvSpPr>
        <p:spPr>
          <a:xfrm>
            <a:off x="3593400" y="1086169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chemeClr val="accent2"/>
                </a:solidFill>
                <a:latin typeface="Catamaran"/>
                <a:ea typeface="Catamaran"/>
                <a:cs typeface="Catamaran"/>
                <a:sym typeface="Catamaran"/>
              </a:rPr>
              <a:t>“</a:t>
            </a:r>
            <a:endParaRPr sz="9600">
              <a:solidFill>
                <a:schemeClr val="accent2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21" name="Google Shape;121;p4"/>
          <p:cNvSpPr txBox="1">
            <a:spLocks noGrp="1"/>
          </p:cNvSpPr>
          <p:nvPr>
            <p:ph type="sldNum" idx="12"/>
          </p:nvPr>
        </p:nvSpPr>
        <p:spPr>
          <a:xfrm>
            <a:off x="4297650" y="4413799"/>
            <a:ext cx="548700" cy="72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  <p:grpSp>
        <p:nvGrpSpPr>
          <p:cNvPr id="122" name="Google Shape;122;p4"/>
          <p:cNvGrpSpPr/>
          <p:nvPr/>
        </p:nvGrpSpPr>
        <p:grpSpPr>
          <a:xfrm>
            <a:off x="218" y="260336"/>
            <a:ext cx="9143345" cy="1231682"/>
            <a:chOff x="218" y="898161"/>
            <a:chExt cx="9143345" cy="1231682"/>
          </a:xfrm>
        </p:grpSpPr>
        <p:sp>
          <p:nvSpPr>
            <p:cNvPr id="123" name="Google Shape;123;p4"/>
            <p:cNvSpPr/>
            <p:nvPr/>
          </p:nvSpPr>
          <p:spPr>
            <a:xfrm>
              <a:off x="4567150" y="1374616"/>
              <a:ext cx="236742" cy="232824"/>
            </a:xfrm>
            <a:custGeom>
              <a:avLst/>
              <a:gdLst/>
              <a:ahLst/>
              <a:cxnLst/>
              <a:rect l="l" t="t" r="r" b="b"/>
              <a:pathLst>
                <a:path w="618934" h="620864" extrusionOk="0">
                  <a:moveTo>
                    <a:pt x="0" y="0"/>
                  </a:moveTo>
                  <a:lnTo>
                    <a:pt x="0" y="620865"/>
                  </a:lnTo>
                  <a:lnTo>
                    <a:pt x="618935" y="620865"/>
                  </a:lnTo>
                  <a:cubicBezTo>
                    <a:pt x="480632" y="309101"/>
                    <a:pt x="339535" y="1459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FFC229"/>
                </a:gs>
                <a:gs pos="100000">
                  <a:srgbClr val="FF826C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" name="Google Shape;124;p4"/>
            <p:cNvSpPr/>
            <p:nvPr/>
          </p:nvSpPr>
          <p:spPr>
            <a:xfrm flipH="1">
              <a:off x="4340118" y="1374612"/>
              <a:ext cx="232100" cy="232824"/>
            </a:xfrm>
            <a:custGeom>
              <a:avLst/>
              <a:gdLst/>
              <a:ahLst/>
              <a:cxnLst/>
              <a:rect l="l" t="t" r="r" b="b"/>
              <a:pathLst>
                <a:path w="618934" h="620864" extrusionOk="0">
                  <a:moveTo>
                    <a:pt x="0" y="0"/>
                  </a:moveTo>
                  <a:lnTo>
                    <a:pt x="0" y="620865"/>
                  </a:lnTo>
                  <a:lnTo>
                    <a:pt x="618935" y="620865"/>
                  </a:lnTo>
                  <a:cubicBezTo>
                    <a:pt x="480632" y="309101"/>
                    <a:pt x="339535" y="1459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BEF176"/>
                </a:gs>
                <a:gs pos="100000">
                  <a:srgbClr val="FFC229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" name="Google Shape;125;p4"/>
            <p:cNvSpPr/>
            <p:nvPr/>
          </p:nvSpPr>
          <p:spPr>
            <a:xfrm>
              <a:off x="4765540" y="1606642"/>
              <a:ext cx="753451" cy="523201"/>
            </a:xfrm>
            <a:custGeom>
              <a:avLst/>
              <a:gdLst/>
              <a:ahLst/>
              <a:cxnLst/>
              <a:rect l="l" t="t" r="r" b="b"/>
              <a:pathLst>
                <a:path w="2009203" h="1395202" extrusionOk="0">
                  <a:moveTo>
                    <a:pt x="1005142" y="1395202"/>
                  </a:moveTo>
                  <a:cubicBezTo>
                    <a:pt x="1434656" y="1395202"/>
                    <a:pt x="1742377" y="650418"/>
                    <a:pt x="2009204" y="0"/>
                  </a:cubicBezTo>
                  <a:lnTo>
                    <a:pt x="0" y="0"/>
                  </a:lnTo>
                  <a:cubicBezTo>
                    <a:pt x="310706" y="521742"/>
                    <a:pt x="470408" y="1395202"/>
                    <a:pt x="1005142" y="1395202"/>
                  </a:cubicBezTo>
                  <a:close/>
                </a:path>
              </a:pathLst>
            </a:custGeom>
            <a:gradFill>
              <a:gsLst>
                <a:gs pos="0">
                  <a:srgbClr val="FF826C"/>
                </a:gs>
                <a:gs pos="100000">
                  <a:srgbClr val="FF3E45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Google Shape;126;p4"/>
            <p:cNvSpPr/>
            <p:nvPr/>
          </p:nvSpPr>
          <p:spPr>
            <a:xfrm>
              <a:off x="4803711" y="1606642"/>
              <a:ext cx="426243" cy="242789"/>
            </a:xfrm>
            <a:custGeom>
              <a:avLst/>
              <a:gdLst/>
              <a:ahLst/>
              <a:cxnLst/>
              <a:rect l="l" t="t" r="r" b="b"/>
              <a:pathLst>
                <a:path w="1136649" h="647437" extrusionOk="0">
                  <a:moveTo>
                    <a:pt x="632968" y="647437"/>
                  </a:moveTo>
                  <a:cubicBezTo>
                    <a:pt x="884492" y="647437"/>
                    <a:pt x="1023684" y="362626"/>
                    <a:pt x="1136650" y="0"/>
                  </a:cubicBezTo>
                  <a:lnTo>
                    <a:pt x="0" y="0"/>
                  </a:lnTo>
                  <a:cubicBezTo>
                    <a:pt x="142494" y="321467"/>
                    <a:pt x="282067" y="647437"/>
                    <a:pt x="632968" y="647437"/>
                  </a:cubicBezTo>
                  <a:close/>
                </a:path>
              </a:pathLst>
            </a:custGeom>
            <a:solidFill>
              <a:srgbClr val="33E7FF">
                <a:alpha val="597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" name="Google Shape;127;p4"/>
            <p:cNvSpPr/>
            <p:nvPr/>
          </p:nvSpPr>
          <p:spPr>
            <a:xfrm>
              <a:off x="5519015" y="1249917"/>
              <a:ext cx="481965" cy="356728"/>
            </a:xfrm>
            <a:custGeom>
              <a:avLst/>
              <a:gdLst/>
              <a:ahLst/>
              <a:cxnLst/>
              <a:rect l="l" t="t" r="r" b="b"/>
              <a:pathLst>
                <a:path w="1285240" h="951274" extrusionOk="0">
                  <a:moveTo>
                    <a:pt x="584200" y="0"/>
                  </a:moveTo>
                  <a:cubicBezTo>
                    <a:pt x="388938" y="0"/>
                    <a:pt x="206692" y="447289"/>
                    <a:pt x="0" y="951274"/>
                  </a:cubicBezTo>
                  <a:lnTo>
                    <a:pt x="1285240" y="951274"/>
                  </a:lnTo>
                  <a:cubicBezTo>
                    <a:pt x="1028509" y="509883"/>
                    <a:pt x="837755" y="0"/>
                    <a:pt x="584200" y="0"/>
                  </a:cubicBezTo>
                  <a:close/>
                </a:path>
              </a:pathLst>
            </a:custGeom>
            <a:solidFill>
              <a:srgbClr val="83288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Google Shape;128;p4"/>
            <p:cNvSpPr/>
            <p:nvPr/>
          </p:nvSpPr>
          <p:spPr>
            <a:xfrm>
              <a:off x="5229955" y="1040852"/>
              <a:ext cx="686062" cy="565794"/>
            </a:xfrm>
            <a:custGeom>
              <a:avLst/>
              <a:gdLst/>
              <a:ahLst/>
              <a:cxnLst/>
              <a:rect l="l" t="t" r="r" b="b"/>
              <a:pathLst>
                <a:path w="1829498" h="1508784" extrusionOk="0">
                  <a:moveTo>
                    <a:pt x="815658" y="0"/>
                  </a:moveTo>
                  <a:cubicBezTo>
                    <a:pt x="315468" y="0"/>
                    <a:pt x="197866" y="873714"/>
                    <a:pt x="0" y="1508784"/>
                  </a:cubicBezTo>
                  <a:lnTo>
                    <a:pt x="1829498" y="1508784"/>
                  </a:lnTo>
                  <a:cubicBezTo>
                    <a:pt x="1541526" y="928000"/>
                    <a:pt x="1355789" y="0"/>
                    <a:pt x="815658" y="0"/>
                  </a:cubicBezTo>
                  <a:close/>
                </a:path>
              </a:pathLst>
            </a:custGeom>
            <a:solidFill>
              <a:srgbClr val="FFA22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" name="Google Shape;129;p4"/>
            <p:cNvSpPr/>
            <p:nvPr/>
          </p:nvSpPr>
          <p:spPr>
            <a:xfrm>
              <a:off x="5916017" y="1606642"/>
              <a:ext cx="392906" cy="171443"/>
            </a:xfrm>
            <a:custGeom>
              <a:avLst/>
              <a:gdLst/>
              <a:ahLst/>
              <a:cxnLst/>
              <a:rect l="l" t="t" r="r" b="b"/>
              <a:pathLst>
                <a:path w="1047750" h="457182" extrusionOk="0">
                  <a:moveTo>
                    <a:pt x="500190" y="457182"/>
                  </a:moveTo>
                  <a:cubicBezTo>
                    <a:pt x="745744" y="457182"/>
                    <a:pt x="914019" y="257605"/>
                    <a:pt x="1047750" y="0"/>
                  </a:cubicBezTo>
                  <a:lnTo>
                    <a:pt x="0" y="0"/>
                  </a:lnTo>
                  <a:cubicBezTo>
                    <a:pt x="131191" y="264645"/>
                    <a:pt x="283528" y="457182"/>
                    <a:pt x="500190" y="457182"/>
                  </a:cubicBezTo>
                  <a:close/>
                </a:path>
              </a:pathLst>
            </a:custGeom>
            <a:gradFill>
              <a:gsLst>
                <a:gs pos="0">
                  <a:srgbClr val="A54FA6"/>
                </a:gs>
                <a:gs pos="100000">
                  <a:srgbClr val="F702A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" name="Google Shape;130;p4"/>
            <p:cNvSpPr/>
            <p:nvPr/>
          </p:nvSpPr>
          <p:spPr>
            <a:xfrm>
              <a:off x="7745341" y="1606642"/>
              <a:ext cx="493657" cy="242765"/>
            </a:xfrm>
            <a:custGeom>
              <a:avLst/>
              <a:gdLst/>
              <a:ahLst/>
              <a:cxnLst/>
              <a:rect l="l" t="t" r="r" b="b"/>
              <a:pathLst>
                <a:path w="1316418" h="647373" extrusionOk="0">
                  <a:moveTo>
                    <a:pt x="475298" y="345376"/>
                  </a:moveTo>
                  <a:cubicBezTo>
                    <a:pt x="465201" y="345376"/>
                    <a:pt x="457010" y="353551"/>
                    <a:pt x="457010" y="363640"/>
                  </a:cubicBezTo>
                  <a:cubicBezTo>
                    <a:pt x="457010" y="373730"/>
                    <a:pt x="465201" y="381905"/>
                    <a:pt x="475298" y="381905"/>
                  </a:cubicBezTo>
                  <a:cubicBezTo>
                    <a:pt x="485394" y="381905"/>
                    <a:pt x="493586" y="373730"/>
                    <a:pt x="493586" y="363640"/>
                  </a:cubicBezTo>
                  <a:cubicBezTo>
                    <a:pt x="493586" y="353551"/>
                    <a:pt x="485394" y="345376"/>
                    <a:pt x="475298" y="345376"/>
                  </a:cubicBezTo>
                  <a:close/>
                  <a:moveTo>
                    <a:pt x="475298" y="436698"/>
                  </a:moveTo>
                  <a:cubicBezTo>
                    <a:pt x="465201" y="436698"/>
                    <a:pt x="457010" y="444873"/>
                    <a:pt x="457010" y="454963"/>
                  </a:cubicBezTo>
                  <a:cubicBezTo>
                    <a:pt x="457010" y="465053"/>
                    <a:pt x="465201" y="473227"/>
                    <a:pt x="475298" y="473227"/>
                  </a:cubicBezTo>
                  <a:cubicBezTo>
                    <a:pt x="485394" y="473227"/>
                    <a:pt x="493586" y="465053"/>
                    <a:pt x="493586" y="454963"/>
                  </a:cubicBezTo>
                  <a:cubicBezTo>
                    <a:pt x="493586" y="444873"/>
                    <a:pt x="485394" y="436698"/>
                    <a:pt x="475298" y="436698"/>
                  </a:cubicBezTo>
                  <a:close/>
                  <a:moveTo>
                    <a:pt x="475298" y="528021"/>
                  </a:moveTo>
                  <a:cubicBezTo>
                    <a:pt x="465138" y="527983"/>
                    <a:pt x="456947" y="536164"/>
                    <a:pt x="456883" y="546285"/>
                  </a:cubicBezTo>
                  <a:cubicBezTo>
                    <a:pt x="456819" y="556407"/>
                    <a:pt x="465011" y="564638"/>
                    <a:pt x="475171" y="564676"/>
                  </a:cubicBezTo>
                  <a:cubicBezTo>
                    <a:pt x="485331" y="564714"/>
                    <a:pt x="493523" y="556533"/>
                    <a:pt x="493586" y="546412"/>
                  </a:cubicBezTo>
                  <a:cubicBezTo>
                    <a:pt x="493586" y="546367"/>
                    <a:pt x="493586" y="546330"/>
                    <a:pt x="493586" y="546285"/>
                  </a:cubicBezTo>
                  <a:cubicBezTo>
                    <a:pt x="493586" y="536195"/>
                    <a:pt x="485394" y="528021"/>
                    <a:pt x="475298" y="528021"/>
                  </a:cubicBezTo>
                  <a:close/>
                  <a:moveTo>
                    <a:pt x="429578" y="25748"/>
                  </a:moveTo>
                  <a:cubicBezTo>
                    <a:pt x="419481" y="25748"/>
                    <a:pt x="411290" y="33922"/>
                    <a:pt x="411290" y="44012"/>
                  </a:cubicBezTo>
                  <a:cubicBezTo>
                    <a:pt x="411290" y="54102"/>
                    <a:pt x="419481" y="62277"/>
                    <a:pt x="429578" y="62277"/>
                  </a:cubicBezTo>
                  <a:cubicBezTo>
                    <a:pt x="439675" y="62277"/>
                    <a:pt x="447866" y="54102"/>
                    <a:pt x="447866" y="44012"/>
                  </a:cubicBezTo>
                  <a:cubicBezTo>
                    <a:pt x="447739" y="33998"/>
                    <a:pt x="439611" y="25938"/>
                    <a:pt x="429578" y="25938"/>
                  </a:cubicBezTo>
                  <a:close/>
                  <a:moveTo>
                    <a:pt x="475298" y="162731"/>
                  </a:moveTo>
                  <a:cubicBezTo>
                    <a:pt x="465201" y="162731"/>
                    <a:pt x="457010" y="170906"/>
                    <a:pt x="457010" y="180996"/>
                  </a:cubicBezTo>
                  <a:cubicBezTo>
                    <a:pt x="457010" y="191086"/>
                    <a:pt x="465201" y="199260"/>
                    <a:pt x="475298" y="199260"/>
                  </a:cubicBezTo>
                  <a:cubicBezTo>
                    <a:pt x="485394" y="199260"/>
                    <a:pt x="493586" y="191086"/>
                    <a:pt x="493586" y="180996"/>
                  </a:cubicBezTo>
                  <a:cubicBezTo>
                    <a:pt x="493586" y="170906"/>
                    <a:pt x="485394" y="162731"/>
                    <a:pt x="475298" y="162731"/>
                  </a:cubicBezTo>
                  <a:close/>
                  <a:moveTo>
                    <a:pt x="521018" y="573682"/>
                  </a:moveTo>
                  <a:cubicBezTo>
                    <a:pt x="510922" y="573682"/>
                    <a:pt x="502730" y="581856"/>
                    <a:pt x="502730" y="591946"/>
                  </a:cubicBezTo>
                  <a:cubicBezTo>
                    <a:pt x="502730" y="591946"/>
                    <a:pt x="502730" y="591946"/>
                    <a:pt x="502730" y="592263"/>
                  </a:cubicBezTo>
                  <a:cubicBezTo>
                    <a:pt x="512826" y="596747"/>
                    <a:pt x="523113" y="600971"/>
                    <a:pt x="533591" y="604947"/>
                  </a:cubicBezTo>
                  <a:cubicBezTo>
                    <a:pt x="541020" y="598123"/>
                    <a:pt x="541528" y="586568"/>
                    <a:pt x="534670" y="579142"/>
                  </a:cubicBezTo>
                  <a:cubicBezTo>
                    <a:pt x="531114" y="575293"/>
                    <a:pt x="526098" y="573143"/>
                    <a:pt x="520891" y="573238"/>
                  </a:cubicBezTo>
                  <a:close/>
                  <a:moveTo>
                    <a:pt x="475298" y="254054"/>
                  </a:moveTo>
                  <a:cubicBezTo>
                    <a:pt x="465201" y="254054"/>
                    <a:pt x="457010" y="262228"/>
                    <a:pt x="457010" y="272318"/>
                  </a:cubicBezTo>
                  <a:cubicBezTo>
                    <a:pt x="457010" y="282408"/>
                    <a:pt x="465201" y="290583"/>
                    <a:pt x="475298" y="290583"/>
                  </a:cubicBezTo>
                  <a:cubicBezTo>
                    <a:pt x="485394" y="290583"/>
                    <a:pt x="493586" y="282408"/>
                    <a:pt x="493586" y="272318"/>
                  </a:cubicBezTo>
                  <a:cubicBezTo>
                    <a:pt x="493459" y="262304"/>
                    <a:pt x="485331" y="254244"/>
                    <a:pt x="475298" y="254244"/>
                  </a:cubicBezTo>
                  <a:close/>
                  <a:moveTo>
                    <a:pt x="475298" y="71409"/>
                  </a:moveTo>
                  <a:cubicBezTo>
                    <a:pt x="465201" y="71409"/>
                    <a:pt x="457010" y="79584"/>
                    <a:pt x="457010" y="89673"/>
                  </a:cubicBezTo>
                  <a:cubicBezTo>
                    <a:pt x="457010" y="99763"/>
                    <a:pt x="465201" y="107938"/>
                    <a:pt x="475298" y="107938"/>
                  </a:cubicBezTo>
                  <a:cubicBezTo>
                    <a:pt x="485394" y="107938"/>
                    <a:pt x="493586" y="99763"/>
                    <a:pt x="493586" y="89673"/>
                  </a:cubicBezTo>
                  <a:cubicBezTo>
                    <a:pt x="493586" y="79584"/>
                    <a:pt x="485394" y="71409"/>
                    <a:pt x="475298" y="71409"/>
                  </a:cubicBezTo>
                  <a:close/>
                  <a:moveTo>
                    <a:pt x="521018" y="482359"/>
                  </a:moveTo>
                  <a:cubicBezTo>
                    <a:pt x="510922" y="482359"/>
                    <a:pt x="502730" y="490534"/>
                    <a:pt x="502730" y="500624"/>
                  </a:cubicBezTo>
                  <a:cubicBezTo>
                    <a:pt x="502730" y="510714"/>
                    <a:pt x="510922" y="518888"/>
                    <a:pt x="521018" y="518888"/>
                  </a:cubicBezTo>
                  <a:cubicBezTo>
                    <a:pt x="531114" y="518888"/>
                    <a:pt x="539306" y="510714"/>
                    <a:pt x="539306" y="500624"/>
                  </a:cubicBezTo>
                  <a:cubicBezTo>
                    <a:pt x="539179" y="490610"/>
                    <a:pt x="531051" y="482550"/>
                    <a:pt x="521018" y="482550"/>
                  </a:cubicBezTo>
                  <a:close/>
                  <a:moveTo>
                    <a:pt x="383858" y="162731"/>
                  </a:moveTo>
                  <a:cubicBezTo>
                    <a:pt x="373762" y="162731"/>
                    <a:pt x="365570" y="170906"/>
                    <a:pt x="365570" y="180996"/>
                  </a:cubicBezTo>
                  <a:cubicBezTo>
                    <a:pt x="365570" y="191086"/>
                    <a:pt x="373762" y="199260"/>
                    <a:pt x="383858" y="199260"/>
                  </a:cubicBezTo>
                  <a:cubicBezTo>
                    <a:pt x="393954" y="199260"/>
                    <a:pt x="402146" y="191086"/>
                    <a:pt x="402146" y="180996"/>
                  </a:cubicBezTo>
                  <a:cubicBezTo>
                    <a:pt x="402146" y="170906"/>
                    <a:pt x="393954" y="162731"/>
                    <a:pt x="383858" y="162731"/>
                  </a:cubicBezTo>
                  <a:close/>
                  <a:moveTo>
                    <a:pt x="383858" y="254054"/>
                  </a:moveTo>
                  <a:cubicBezTo>
                    <a:pt x="373762" y="254054"/>
                    <a:pt x="365570" y="262228"/>
                    <a:pt x="365570" y="272318"/>
                  </a:cubicBezTo>
                  <a:cubicBezTo>
                    <a:pt x="365570" y="282408"/>
                    <a:pt x="373762" y="290583"/>
                    <a:pt x="383858" y="290583"/>
                  </a:cubicBezTo>
                  <a:cubicBezTo>
                    <a:pt x="393954" y="290583"/>
                    <a:pt x="402146" y="282408"/>
                    <a:pt x="402146" y="272318"/>
                  </a:cubicBezTo>
                  <a:cubicBezTo>
                    <a:pt x="402019" y="262304"/>
                    <a:pt x="393891" y="254244"/>
                    <a:pt x="383858" y="254244"/>
                  </a:cubicBezTo>
                  <a:close/>
                  <a:moveTo>
                    <a:pt x="383858" y="71409"/>
                  </a:moveTo>
                  <a:cubicBezTo>
                    <a:pt x="373762" y="71409"/>
                    <a:pt x="365570" y="79584"/>
                    <a:pt x="365570" y="89673"/>
                  </a:cubicBezTo>
                  <a:cubicBezTo>
                    <a:pt x="365570" y="99763"/>
                    <a:pt x="373762" y="107938"/>
                    <a:pt x="383858" y="107938"/>
                  </a:cubicBezTo>
                  <a:cubicBezTo>
                    <a:pt x="393954" y="107938"/>
                    <a:pt x="402146" y="99763"/>
                    <a:pt x="402146" y="89673"/>
                  </a:cubicBezTo>
                  <a:cubicBezTo>
                    <a:pt x="402146" y="79584"/>
                    <a:pt x="393954" y="71409"/>
                    <a:pt x="383858" y="71409"/>
                  </a:cubicBezTo>
                  <a:close/>
                  <a:moveTo>
                    <a:pt x="383858" y="345376"/>
                  </a:moveTo>
                  <a:cubicBezTo>
                    <a:pt x="373762" y="345376"/>
                    <a:pt x="365570" y="353551"/>
                    <a:pt x="365570" y="363640"/>
                  </a:cubicBezTo>
                  <a:cubicBezTo>
                    <a:pt x="365570" y="373730"/>
                    <a:pt x="373762" y="381905"/>
                    <a:pt x="383858" y="381905"/>
                  </a:cubicBezTo>
                  <a:cubicBezTo>
                    <a:pt x="393954" y="381905"/>
                    <a:pt x="402146" y="373730"/>
                    <a:pt x="402146" y="363640"/>
                  </a:cubicBezTo>
                  <a:cubicBezTo>
                    <a:pt x="402146" y="353551"/>
                    <a:pt x="393954" y="345376"/>
                    <a:pt x="383858" y="345376"/>
                  </a:cubicBezTo>
                  <a:close/>
                  <a:moveTo>
                    <a:pt x="429578" y="208392"/>
                  </a:moveTo>
                  <a:cubicBezTo>
                    <a:pt x="419481" y="208392"/>
                    <a:pt x="411290" y="216567"/>
                    <a:pt x="411290" y="226657"/>
                  </a:cubicBezTo>
                  <a:cubicBezTo>
                    <a:pt x="411290" y="236747"/>
                    <a:pt x="419481" y="244921"/>
                    <a:pt x="429578" y="244921"/>
                  </a:cubicBezTo>
                  <a:cubicBezTo>
                    <a:pt x="439675" y="244921"/>
                    <a:pt x="447866" y="236747"/>
                    <a:pt x="447866" y="226657"/>
                  </a:cubicBezTo>
                  <a:cubicBezTo>
                    <a:pt x="447866" y="216567"/>
                    <a:pt x="439675" y="208392"/>
                    <a:pt x="429578" y="208392"/>
                  </a:cubicBezTo>
                  <a:close/>
                  <a:moveTo>
                    <a:pt x="429578" y="117070"/>
                  </a:moveTo>
                  <a:cubicBezTo>
                    <a:pt x="419481" y="117070"/>
                    <a:pt x="411290" y="125245"/>
                    <a:pt x="411290" y="135335"/>
                  </a:cubicBezTo>
                  <a:cubicBezTo>
                    <a:pt x="411290" y="145424"/>
                    <a:pt x="419481" y="153599"/>
                    <a:pt x="429578" y="153599"/>
                  </a:cubicBezTo>
                  <a:cubicBezTo>
                    <a:pt x="439675" y="153599"/>
                    <a:pt x="447866" y="145424"/>
                    <a:pt x="447866" y="135335"/>
                  </a:cubicBezTo>
                  <a:cubicBezTo>
                    <a:pt x="447866" y="125245"/>
                    <a:pt x="439675" y="117070"/>
                    <a:pt x="429578" y="117070"/>
                  </a:cubicBezTo>
                  <a:close/>
                  <a:moveTo>
                    <a:pt x="429578" y="299715"/>
                  </a:moveTo>
                  <a:cubicBezTo>
                    <a:pt x="419481" y="299715"/>
                    <a:pt x="411290" y="307890"/>
                    <a:pt x="411290" y="317979"/>
                  </a:cubicBezTo>
                  <a:cubicBezTo>
                    <a:pt x="411290" y="328069"/>
                    <a:pt x="419481" y="336244"/>
                    <a:pt x="429578" y="336244"/>
                  </a:cubicBezTo>
                  <a:cubicBezTo>
                    <a:pt x="439675" y="336244"/>
                    <a:pt x="447866" y="328069"/>
                    <a:pt x="447866" y="317979"/>
                  </a:cubicBezTo>
                  <a:cubicBezTo>
                    <a:pt x="447866" y="307890"/>
                    <a:pt x="439675" y="299715"/>
                    <a:pt x="429578" y="299715"/>
                  </a:cubicBezTo>
                  <a:close/>
                  <a:moveTo>
                    <a:pt x="429578" y="482359"/>
                  </a:moveTo>
                  <a:cubicBezTo>
                    <a:pt x="419481" y="482359"/>
                    <a:pt x="411290" y="490534"/>
                    <a:pt x="411290" y="500624"/>
                  </a:cubicBezTo>
                  <a:cubicBezTo>
                    <a:pt x="411290" y="510714"/>
                    <a:pt x="419481" y="518888"/>
                    <a:pt x="429578" y="518888"/>
                  </a:cubicBezTo>
                  <a:cubicBezTo>
                    <a:pt x="439675" y="518888"/>
                    <a:pt x="447866" y="510714"/>
                    <a:pt x="447866" y="500624"/>
                  </a:cubicBezTo>
                  <a:cubicBezTo>
                    <a:pt x="447739" y="490610"/>
                    <a:pt x="439611" y="482550"/>
                    <a:pt x="429578" y="482550"/>
                  </a:cubicBezTo>
                  <a:close/>
                  <a:moveTo>
                    <a:pt x="429578" y="391037"/>
                  </a:moveTo>
                  <a:cubicBezTo>
                    <a:pt x="419481" y="391037"/>
                    <a:pt x="411290" y="399212"/>
                    <a:pt x="411290" y="409302"/>
                  </a:cubicBezTo>
                  <a:cubicBezTo>
                    <a:pt x="411290" y="419391"/>
                    <a:pt x="419481" y="427566"/>
                    <a:pt x="429578" y="427566"/>
                  </a:cubicBezTo>
                  <a:cubicBezTo>
                    <a:pt x="439675" y="427566"/>
                    <a:pt x="447866" y="419391"/>
                    <a:pt x="447866" y="409302"/>
                  </a:cubicBezTo>
                  <a:cubicBezTo>
                    <a:pt x="447866" y="399212"/>
                    <a:pt x="439675" y="391037"/>
                    <a:pt x="429578" y="391037"/>
                  </a:cubicBezTo>
                  <a:close/>
                  <a:moveTo>
                    <a:pt x="566738" y="71409"/>
                  </a:moveTo>
                  <a:cubicBezTo>
                    <a:pt x="556641" y="71409"/>
                    <a:pt x="548450" y="79584"/>
                    <a:pt x="548450" y="89673"/>
                  </a:cubicBezTo>
                  <a:cubicBezTo>
                    <a:pt x="548450" y="99763"/>
                    <a:pt x="556641" y="107938"/>
                    <a:pt x="566738" y="107938"/>
                  </a:cubicBezTo>
                  <a:cubicBezTo>
                    <a:pt x="576835" y="107938"/>
                    <a:pt x="585026" y="99763"/>
                    <a:pt x="585026" y="89673"/>
                  </a:cubicBezTo>
                  <a:cubicBezTo>
                    <a:pt x="585026" y="79584"/>
                    <a:pt x="576835" y="71409"/>
                    <a:pt x="566738" y="71409"/>
                  </a:cubicBezTo>
                  <a:close/>
                  <a:moveTo>
                    <a:pt x="612458" y="391037"/>
                  </a:moveTo>
                  <a:cubicBezTo>
                    <a:pt x="602362" y="391037"/>
                    <a:pt x="594170" y="399212"/>
                    <a:pt x="594170" y="409302"/>
                  </a:cubicBezTo>
                  <a:cubicBezTo>
                    <a:pt x="594170" y="419391"/>
                    <a:pt x="602362" y="427566"/>
                    <a:pt x="612458" y="427566"/>
                  </a:cubicBezTo>
                  <a:cubicBezTo>
                    <a:pt x="622554" y="427566"/>
                    <a:pt x="630746" y="419391"/>
                    <a:pt x="630746" y="409302"/>
                  </a:cubicBezTo>
                  <a:cubicBezTo>
                    <a:pt x="630746" y="399212"/>
                    <a:pt x="622554" y="391037"/>
                    <a:pt x="612458" y="391037"/>
                  </a:cubicBezTo>
                  <a:close/>
                  <a:moveTo>
                    <a:pt x="612458" y="299715"/>
                  </a:moveTo>
                  <a:cubicBezTo>
                    <a:pt x="602362" y="299715"/>
                    <a:pt x="594170" y="307890"/>
                    <a:pt x="594170" y="317979"/>
                  </a:cubicBezTo>
                  <a:cubicBezTo>
                    <a:pt x="594170" y="328069"/>
                    <a:pt x="602362" y="336244"/>
                    <a:pt x="612458" y="336244"/>
                  </a:cubicBezTo>
                  <a:cubicBezTo>
                    <a:pt x="622554" y="336244"/>
                    <a:pt x="630746" y="328069"/>
                    <a:pt x="630746" y="317979"/>
                  </a:cubicBezTo>
                  <a:cubicBezTo>
                    <a:pt x="630746" y="307890"/>
                    <a:pt x="622554" y="299715"/>
                    <a:pt x="612458" y="299715"/>
                  </a:cubicBezTo>
                  <a:close/>
                  <a:moveTo>
                    <a:pt x="612458" y="482359"/>
                  </a:moveTo>
                  <a:cubicBezTo>
                    <a:pt x="602362" y="482359"/>
                    <a:pt x="594170" y="490534"/>
                    <a:pt x="594170" y="500624"/>
                  </a:cubicBezTo>
                  <a:cubicBezTo>
                    <a:pt x="594170" y="510714"/>
                    <a:pt x="602362" y="518888"/>
                    <a:pt x="612458" y="518888"/>
                  </a:cubicBezTo>
                  <a:cubicBezTo>
                    <a:pt x="622554" y="518888"/>
                    <a:pt x="630746" y="510714"/>
                    <a:pt x="630746" y="500624"/>
                  </a:cubicBezTo>
                  <a:cubicBezTo>
                    <a:pt x="630619" y="490610"/>
                    <a:pt x="622491" y="482550"/>
                    <a:pt x="612458" y="482550"/>
                  </a:cubicBezTo>
                  <a:close/>
                  <a:moveTo>
                    <a:pt x="521018" y="391037"/>
                  </a:moveTo>
                  <a:cubicBezTo>
                    <a:pt x="510922" y="391037"/>
                    <a:pt x="502730" y="399212"/>
                    <a:pt x="502730" y="409302"/>
                  </a:cubicBezTo>
                  <a:cubicBezTo>
                    <a:pt x="502730" y="419391"/>
                    <a:pt x="510922" y="427566"/>
                    <a:pt x="521018" y="427566"/>
                  </a:cubicBezTo>
                  <a:cubicBezTo>
                    <a:pt x="531114" y="427566"/>
                    <a:pt x="539306" y="419391"/>
                    <a:pt x="539306" y="409302"/>
                  </a:cubicBezTo>
                  <a:cubicBezTo>
                    <a:pt x="539306" y="399212"/>
                    <a:pt x="531114" y="391037"/>
                    <a:pt x="521018" y="391037"/>
                  </a:cubicBezTo>
                  <a:close/>
                  <a:moveTo>
                    <a:pt x="612458" y="25748"/>
                  </a:moveTo>
                  <a:cubicBezTo>
                    <a:pt x="602362" y="25748"/>
                    <a:pt x="594170" y="33922"/>
                    <a:pt x="594170" y="44012"/>
                  </a:cubicBezTo>
                  <a:cubicBezTo>
                    <a:pt x="594170" y="54102"/>
                    <a:pt x="602362" y="62277"/>
                    <a:pt x="612458" y="62277"/>
                  </a:cubicBezTo>
                  <a:cubicBezTo>
                    <a:pt x="622554" y="62277"/>
                    <a:pt x="630746" y="54102"/>
                    <a:pt x="630746" y="44012"/>
                  </a:cubicBezTo>
                  <a:cubicBezTo>
                    <a:pt x="630619" y="33998"/>
                    <a:pt x="622491" y="25938"/>
                    <a:pt x="612458" y="25938"/>
                  </a:cubicBezTo>
                  <a:close/>
                  <a:moveTo>
                    <a:pt x="658178" y="619343"/>
                  </a:moveTo>
                  <a:cubicBezTo>
                    <a:pt x="648970" y="619381"/>
                    <a:pt x="641224" y="626293"/>
                    <a:pt x="640144" y="635451"/>
                  </a:cubicBezTo>
                  <a:cubicBezTo>
                    <a:pt x="651891" y="637734"/>
                    <a:pt x="663829" y="639700"/>
                    <a:pt x="676085" y="641349"/>
                  </a:cubicBezTo>
                  <a:cubicBezTo>
                    <a:pt x="678180" y="631475"/>
                    <a:pt x="671830" y="621797"/>
                    <a:pt x="661925" y="619730"/>
                  </a:cubicBezTo>
                  <a:cubicBezTo>
                    <a:pt x="660718" y="619470"/>
                    <a:pt x="659448" y="619343"/>
                    <a:pt x="658178" y="619343"/>
                  </a:cubicBezTo>
                  <a:close/>
                  <a:moveTo>
                    <a:pt x="383858" y="436698"/>
                  </a:moveTo>
                  <a:cubicBezTo>
                    <a:pt x="373762" y="436698"/>
                    <a:pt x="365570" y="444873"/>
                    <a:pt x="365570" y="454963"/>
                  </a:cubicBezTo>
                  <a:cubicBezTo>
                    <a:pt x="365570" y="465053"/>
                    <a:pt x="373762" y="473227"/>
                    <a:pt x="383858" y="473227"/>
                  </a:cubicBezTo>
                  <a:cubicBezTo>
                    <a:pt x="393954" y="473227"/>
                    <a:pt x="402146" y="465053"/>
                    <a:pt x="402146" y="454963"/>
                  </a:cubicBezTo>
                  <a:cubicBezTo>
                    <a:pt x="402146" y="444873"/>
                    <a:pt x="393954" y="436698"/>
                    <a:pt x="383858" y="436698"/>
                  </a:cubicBezTo>
                  <a:close/>
                  <a:moveTo>
                    <a:pt x="612458" y="208392"/>
                  </a:moveTo>
                  <a:cubicBezTo>
                    <a:pt x="602362" y="208392"/>
                    <a:pt x="594170" y="216567"/>
                    <a:pt x="594170" y="226657"/>
                  </a:cubicBezTo>
                  <a:cubicBezTo>
                    <a:pt x="594170" y="236747"/>
                    <a:pt x="602362" y="244921"/>
                    <a:pt x="612458" y="244921"/>
                  </a:cubicBezTo>
                  <a:cubicBezTo>
                    <a:pt x="622554" y="244921"/>
                    <a:pt x="630746" y="236747"/>
                    <a:pt x="630746" y="226657"/>
                  </a:cubicBezTo>
                  <a:cubicBezTo>
                    <a:pt x="630746" y="216567"/>
                    <a:pt x="622554" y="208392"/>
                    <a:pt x="612458" y="208392"/>
                  </a:cubicBezTo>
                  <a:close/>
                  <a:moveTo>
                    <a:pt x="612458" y="117070"/>
                  </a:moveTo>
                  <a:cubicBezTo>
                    <a:pt x="602362" y="117070"/>
                    <a:pt x="594170" y="125245"/>
                    <a:pt x="594170" y="135335"/>
                  </a:cubicBezTo>
                  <a:cubicBezTo>
                    <a:pt x="594170" y="145424"/>
                    <a:pt x="602362" y="153599"/>
                    <a:pt x="612458" y="153599"/>
                  </a:cubicBezTo>
                  <a:cubicBezTo>
                    <a:pt x="622554" y="153599"/>
                    <a:pt x="630746" y="145424"/>
                    <a:pt x="630746" y="135335"/>
                  </a:cubicBezTo>
                  <a:cubicBezTo>
                    <a:pt x="630746" y="125245"/>
                    <a:pt x="622554" y="117070"/>
                    <a:pt x="612458" y="117070"/>
                  </a:cubicBezTo>
                  <a:close/>
                  <a:moveTo>
                    <a:pt x="612458" y="573682"/>
                  </a:moveTo>
                  <a:cubicBezTo>
                    <a:pt x="602362" y="573682"/>
                    <a:pt x="594170" y="581856"/>
                    <a:pt x="594170" y="591946"/>
                  </a:cubicBezTo>
                  <a:cubicBezTo>
                    <a:pt x="594170" y="602036"/>
                    <a:pt x="602362" y="610211"/>
                    <a:pt x="612458" y="610211"/>
                  </a:cubicBezTo>
                  <a:cubicBezTo>
                    <a:pt x="622554" y="610211"/>
                    <a:pt x="630746" y="602036"/>
                    <a:pt x="630746" y="591946"/>
                  </a:cubicBezTo>
                  <a:cubicBezTo>
                    <a:pt x="630746" y="581856"/>
                    <a:pt x="622554" y="573682"/>
                    <a:pt x="612458" y="573682"/>
                  </a:cubicBezTo>
                  <a:close/>
                  <a:moveTo>
                    <a:pt x="521018" y="25748"/>
                  </a:moveTo>
                  <a:cubicBezTo>
                    <a:pt x="510922" y="25748"/>
                    <a:pt x="502730" y="33922"/>
                    <a:pt x="502730" y="44012"/>
                  </a:cubicBezTo>
                  <a:cubicBezTo>
                    <a:pt x="502730" y="54102"/>
                    <a:pt x="510922" y="62277"/>
                    <a:pt x="521018" y="62277"/>
                  </a:cubicBezTo>
                  <a:cubicBezTo>
                    <a:pt x="531114" y="62277"/>
                    <a:pt x="539306" y="54102"/>
                    <a:pt x="539306" y="44012"/>
                  </a:cubicBezTo>
                  <a:cubicBezTo>
                    <a:pt x="539179" y="33998"/>
                    <a:pt x="531051" y="25938"/>
                    <a:pt x="521018" y="25938"/>
                  </a:cubicBezTo>
                  <a:close/>
                  <a:moveTo>
                    <a:pt x="521018" y="117070"/>
                  </a:moveTo>
                  <a:cubicBezTo>
                    <a:pt x="510922" y="117070"/>
                    <a:pt x="502730" y="125245"/>
                    <a:pt x="502730" y="135335"/>
                  </a:cubicBezTo>
                  <a:cubicBezTo>
                    <a:pt x="502730" y="145424"/>
                    <a:pt x="510922" y="153599"/>
                    <a:pt x="521018" y="153599"/>
                  </a:cubicBezTo>
                  <a:cubicBezTo>
                    <a:pt x="531114" y="153599"/>
                    <a:pt x="539306" y="145424"/>
                    <a:pt x="539306" y="135335"/>
                  </a:cubicBezTo>
                  <a:cubicBezTo>
                    <a:pt x="539306" y="125245"/>
                    <a:pt x="531114" y="117070"/>
                    <a:pt x="521018" y="117070"/>
                  </a:cubicBezTo>
                  <a:close/>
                  <a:moveTo>
                    <a:pt x="521018" y="208392"/>
                  </a:moveTo>
                  <a:cubicBezTo>
                    <a:pt x="510922" y="208392"/>
                    <a:pt x="502730" y="216567"/>
                    <a:pt x="502730" y="226657"/>
                  </a:cubicBezTo>
                  <a:cubicBezTo>
                    <a:pt x="502730" y="236747"/>
                    <a:pt x="510922" y="244921"/>
                    <a:pt x="521018" y="244921"/>
                  </a:cubicBezTo>
                  <a:cubicBezTo>
                    <a:pt x="531114" y="244921"/>
                    <a:pt x="539306" y="236747"/>
                    <a:pt x="539306" y="226657"/>
                  </a:cubicBezTo>
                  <a:cubicBezTo>
                    <a:pt x="539306" y="216567"/>
                    <a:pt x="531114" y="208392"/>
                    <a:pt x="521018" y="208392"/>
                  </a:cubicBezTo>
                  <a:close/>
                  <a:moveTo>
                    <a:pt x="521018" y="299715"/>
                  </a:moveTo>
                  <a:cubicBezTo>
                    <a:pt x="510922" y="299715"/>
                    <a:pt x="502730" y="307890"/>
                    <a:pt x="502730" y="317979"/>
                  </a:cubicBezTo>
                  <a:cubicBezTo>
                    <a:pt x="502730" y="328069"/>
                    <a:pt x="510922" y="336244"/>
                    <a:pt x="521018" y="336244"/>
                  </a:cubicBezTo>
                  <a:cubicBezTo>
                    <a:pt x="531114" y="336244"/>
                    <a:pt x="539306" y="328069"/>
                    <a:pt x="539306" y="317979"/>
                  </a:cubicBezTo>
                  <a:cubicBezTo>
                    <a:pt x="539306" y="307890"/>
                    <a:pt x="531114" y="299715"/>
                    <a:pt x="521018" y="299715"/>
                  </a:cubicBezTo>
                  <a:close/>
                  <a:moveTo>
                    <a:pt x="566738" y="162731"/>
                  </a:moveTo>
                  <a:cubicBezTo>
                    <a:pt x="556641" y="162731"/>
                    <a:pt x="548450" y="170906"/>
                    <a:pt x="548450" y="180996"/>
                  </a:cubicBezTo>
                  <a:cubicBezTo>
                    <a:pt x="548450" y="191086"/>
                    <a:pt x="556641" y="199260"/>
                    <a:pt x="566738" y="199260"/>
                  </a:cubicBezTo>
                  <a:cubicBezTo>
                    <a:pt x="576835" y="199260"/>
                    <a:pt x="585026" y="191086"/>
                    <a:pt x="585026" y="180996"/>
                  </a:cubicBezTo>
                  <a:cubicBezTo>
                    <a:pt x="585026" y="170906"/>
                    <a:pt x="576835" y="162731"/>
                    <a:pt x="566738" y="162731"/>
                  </a:cubicBezTo>
                  <a:close/>
                  <a:moveTo>
                    <a:pt x="566738" y="528021"/>
                  </a:moveTo>
                  <a:cubicBezTo>
                    <a:pt x="556578" y="527983"/>
                    <a:pt x="548387" y="536164"/>
                    <a:pt x="548323" y="546285"/>
                  </a:cubicBezTo>
                  <a:cubicBezTo>
                    <a:pt x="548260" y="556407"/>
                    <a:pt x="556451" y="564638"/>
                    <a:pt x="566611" y="564676"/>
                  </a:cubicBezTo>
                  <a:cubicBezTo>
                    <a:pt x="576771" y="564714"/>
                    <a:pt x="584962" y="556533"/>
                    <a:pt x="585026" y="546412"/>
                  </a:cubicBezTo>
                  <a:cubicBezTo>
                    <a:pt x="585026" y="546367"/>
                    <a:pt x="585026" y="546330"/>
                    <a:pt x="585026" y="546285"/>
                  </a:cubicBezTo>
                  <a:cubicBezTo>
                    <a:pt x="585026" y="536195"/>
                    <a:pt x="576835" y="528021"/>
                    <a:pt x="566738" y="528021"/>
                  </a:cubicBezTo>
                  <a:close/>
                  <a:moveTo>
                    <a:pt x="566738" y="254054"/>
                  </a:moveTo>
                  <a:cubicBezTo>
                    <a:pt x="556641" y="254054"/>
                    <a:pt x="548450" y="262228"/>
                    <a:pt x="548450" y="272318"/>
                  </a:cubicBezTo>
                  <a:cubicBezTo>
                    <a:pt x="548450" y="282408"/>
                    <a:pt x="556641" y="290583"/>
                    <a:pt x="566738" y="290583"/>
                  </a:cubicBezTo>
                  <a:cubicBezTo>
                    <a:pt x="576835" y="290583"/>
                    <a:pt x="585026" y="282408"/>
                    <a:pt x="585026" y="272318"/>
                  </a:cubicBezTo>
                  <a:cubicBezTo>
                    <a:pt x="584899" y="262304"/>
                    <a:pt x="576771" y="254244"/>
                    <a:pt x="566738" y="254244"/>
                  </a:cubicBezTo>
                  <a:close/>
                  <a:moveTo>
                    <a:pt x="566738" y="345376"/>
                  </a:moveTo>
                  <a:cubicBezTo>
                    <a:pt x="556641" y="345376"/>
                    <a:pt x="548450" y="353551"/>
                    <a:pt x="548450" y="363640"/>
                  </a:cubicBezTo>
                  <a:cubicBezTo>
                    <a:pt x="548450" y="373730"/>
                    <a:pt x="556641" y="381905"/>
                    <a:pt x="566738" y="381905"/>
                  </a:cubicBezTo>
                  <a:cubicBezTo>
                    <a:pt x="576835" y="381905"/>
                    <a:pt x="585026" y="373730"/>
                    <a:pt x="585026" y="363640"/>
                  </a:cubicBezTo>
                  <a:cubicBezTo>
                    <a:pt x="585026" y="353551"/>
                    <a:pt x="576835" y="345376"/>
                    <a:pt x="566738" y="345376"/>
                  </a:cubicBezTo>
                  <a:close/>
                  <a:moveTo>
                    <a:pt x="566738" y="436698"/>
                  </a:moveTo>
                  <a:cubicBezTo>
                    <a:pt x="556641" y="436698"/>
                    <a:pt x="548450" y="444873"/>
                    <a:pt x="548450" y="454963"/>
                  </a:cubicBezTo>
                  <a:cubicBezTo>
                    <a:pt x="548450" y="465053"/>
                    <a:pt x="556641" y="473227"/>
                    <a:pt x="566738" y="473227"/>
                  </a:cubicBezTo>
                  <a:cubicBezTo>
                    <a:pt x="576835" y="473227"/>
                    <a:pt x="585026" y="465053"/>
                    <a:pt x="585026" y="454963"/>
                  </a:cubicBezTo>
                  <a:cubicBezTo>
                    <a:pt x="585026" y="444873"/>
                    <a:pt x="576835" y="436698"/>
                    <a:pt x="566738" y="436698"/>
                  </a:cubicBezTo>
                  <a:close/>
                  <a:moveTo>
                    <a:pt x="338138" y="299715"/>
                  </a:moveTo>
                  <a:cubicBezTo>
                    <a:pt x="328041" y="299715"/>
                    <a:pt x="319849" y="307890"/>
                    <a:pt x="319849" y="317979"/>
                  </a:cubicBezTo>
                  <a:cubicBezTo>
                    <a:pt x="319849" y="328069"/>
                    <a:pt x="328041" y="336244"/>
                    <a:pt x="338138" y="336244"/>
                  </a:cubicBezTo>
                  <a:cubicBezTo>
                    <a:pt x="348235" y="336244"/>
                    <a:pt x="356426" y="328069"/>
                    <a:pt x="356426" y="317979"/>
                  </a:cubicBezTo>
                  <a:cubicBezTo>
                    <a:pt x="356426" y="307890"/>
                    <a:pt x="348235" y="299715"/>
                    <a:pt x="338138" y="299715"/>
                  </a:cubicBezTo>
                  <a:close/>
                  <a:moveTo>
                    <a:pt x="292418" y="16616"/>
                  </a:moveTo>
                  <a:cubicBezTo>
                    <a:pt x="301879" y="16590"/>
                    <a:pt x="309753" y="9392"/>
                    <a:pt x="310579" y="0"/>
                  </a:cubicBezTo>
                  <a:lnTo>
                    <a:pt x="274193" y="0"/>
                  </a:lnTo>
                  <a:cubicBezTo>
                    <a:pt x="275019" y="9443"/>
                    <a:pt x="282956" y="16679"/>
                    <a:pt x="292418" y="16616"/>
                  </a:cubicBezTo>
                  <a:close/>
                  <a:moveTo>
                    <a:pt x="200978" y="16616"/>
                  </a:moveTo>
                  <a:cubicBezTo>
                    <a:pt x="210439" y="16590"/>
                    <a:pt x="218313" y="9392"/>
                    <a:pt x="219139" y="0"/>
                  </a:cubicBezTo>
                  <a:lnTo>
                    <a:pt x="182880" y="0"/>
                  </a:lnTo>
                  <a:cubicBezTo>
                    <a:pt x="183642" y="9392"/>
                    <a:pt x="191516" y="16616"/>
                    <a:pt x="200978" y="16616"/>
                  </a:cubicBezTo>
                  <a:close/>
                  <a:moveTo>
                    <a:pt x="109538" y="16616"/>
                  </a:moveTo>
                  <a:cubicBezTo>
                    <a:pt x="119000" y="16590"/>
                    <a:pt x="126874" y="9392"/>
                    <a:pt x="127699" y="0"/>
                  </a:cubicBezTo>
                  <a:lnTo>
                    <a:pt x="91440" y="0"/>
                  </a:lnTo>
                  <a:cubicBezTo>
                    <a:pt x="92266" y="9380"/>
                    <a:pt x="100140" y="16584"/>
                    <a:pt x="109538" y="16616"/>
                  </a:cubicBezTo>
                  <a:close/>
                  <a:moveTo>
                    <a:pt x="383858" y="16616"/>
                  </a:moveTo>
                  <a:cubicBezTo>
                    <a:pt x="393319" y="16590"/>
                    <a:pt x="401193" y="9392"/>
                    <a:pt x="402019" y="0"/>
                  </a:cubicBezTo>
                  <a:lnTo>
                    <a:pt x="365761" y="0"/>
                  </a:lnTo>
                  <a:cubicBezTo>
                    <a:pt x="366523" y="9392"/>
                    <a:pt x="374397" y="16616"/>
                    <a:pt x="383858" y="16616"/>
                  </a:cubicBezTo>
                  <a:close/>
                  <a:moveTo>
                    <a:pt x="63818" y="25748"/>
                  </a:moveTo>
                  <a:cubicBezTo>
                    <a:pt x="53722" y="25748"/>
                    <a:pt x="45530" y="33922"/>
                    <a:pt x="45530" y="44012"/>
                  </a:cubicBezTo>
                  <a:cubicBezTo>
                    <a:pt x="45530" y="54102"/>
                    <a:pt x="53722" y="62277"/>
                    <a:pt x="63818" y="62277"/>
                  </a:cubicBezTo>
                  <a:cubicBezTo>
                    <a:pt x="73914" y="62277"/>
                    <a:pt x="82106" y="54102"/>
                    <a:pt x="82106" y="44012"/>
                  </a:cubicBezTo>
                  <a:cubicBezTo>
                    <a:pt x="81979" y="33998"/>
                    <a:pt x="73851" y="25938"/>
                    <a:pt x="63818" y="25938"/>
                  </a:cubicBezTo>
                  <a:close/>
                  <a:moveTo>
                    <a:pt x="63818" y="117070"/>
                  </a:moveTo>
                  <a:cubicBezTo>
                    <a:pt x="57341" y="117121"/>
                    <a:pt x="51436" y="120539"/>
                    <a:pt x="48133" y="126076"/>
                  </a:cubicBezTo>
                  <a:lnTo>
                    <a:pt x="65913" y="153409"/>
                  </a:lnTo>
                  <a:cubicBezTo>
                    <a:pt x="75947" y="152699"/>
                    <a:pt x="83503" y="143991"/>
                    <a:pt x="82804" y="133965"/>
                  </a:cubicBezTo>
                  <a:cubicBezTo>
                    <a:pt x="82106" y="124129"/>
                    <a:pt x="73661" y="116633"/>
                    <a:pt x="63818" y="117070"/>
                  </a:cubicBezTo>
                  <a:close/>
                  <a:moveTo>
                    <a:pt x="475298" y="16616"/>
                  </a:moveTo>
                  <a:cubicBezTo>
                    <a:pt x="484760" y="16590"/>
                    <a:pt x="492634" y="9392"/>
                    <a:pt x="493459" y="0"/>
                  </a:cubicBezTo>
                  <a:lnTo>
                    <a:pt x="457200" y="0"/>
                  </a:lnTo>
                  <a:cubicBezTo>
                    <a:pt x="457962" y="9392"/>
                    <a:pt x="465837" y="16616"/>
                    <a:pt x="475298" y="16616"/>
                  </a:cubicBezTo>
                  <a:close/>
                  <a:moveTo>
                    <a:pt x="18098" y="71409"/>
                  </a:moveTo>
                  <a:cubicBezTo>
                    <a:pt x="16511" y="71447"/>
                    <a:pt x="14923" y="71682"/>
                    <a:pt x="13399" y="72107"/>
                  </a:cubicBezTo>
                  <a:cubicBezTo>
                    <a:pt x="19749" y="81746"/>
                    <a:pt x="26099" y="91513"/>
                    <a:pt x="32449" y="101279"/>
                  </a:cubicBezTo>
                  <a:cubicBezTo>
                    <a:pt x="35179" y="98038"/>
                    <a:pt x="36703" y="93922"/>
                    <a:pt x="36703" y="89673"/>
                  </a:cubicBezTo>
                  <a:cubicBezTo>
                    <a:pt x="36703" y="79584"/>
                    <a:pt x="28512" y="71409"/>
                    <a:pt x="18415" y="71409"/>
                  </a:cubicBezTo>
                  <a:cubicBezTo>
                    <a:pt x="18288" y="71409"/>
                    <a:pt x="18224" y="71409"/>
                    <a:pt x="18098" y="71409"/>
                  </a:cubicBezTo>
                  <a:close/>
                  <a:moveTo>
                    <a:pt x="36259" y="0"/>
                  </a:moveTo>
                  <a:lnTo>
                    <a:pt x="0" y="0"/>
                  </a:lnTo>
                  <a:cubicBezTo>
                    <a:pt x="1016" y="10001"/>
                    <a:pt x="9970" y="17275"/>
                    <a:pt x="20003" y="16248"/>
                  </a:cubicBezTo>
                  <a:cubicBezTo>
                    <a:pt x="28575" y="15366"/>
                    <a:pt x="35370" y="8580"/>
                    <a:pt x="36259" y="0"/>
                  </a:cubicBezTo>
                  <a:close/>
                  <a:moveTo>
                    <a:pt x="1115378" y="16616"/>
                  </a:moveTo>
                  <a:cubicBezTo>
                    <a:pt x="1124839" y="16616"/>
                    <a:pt x="1132713" y="9392"/>
                    <a:pt x="1133475" y="0"/>
                  </a:cubicBezTo>
                  <a:lnTo>
                    <a:pt x="1097280" y="0"/>
                  </a:lnTo>
                  <a:cubicBezTo>
                    <a:pt x="1098042" y="9392"/>
                    <a:pt x="1105916" y="16616"/>
                    <a:pt x="1115378" y="16616"/>
                  </a:cubicBezTo>
                  <a:close/>
                  <a:moveTo>
                    <a:pt x="1023938" y="16616"/>
                  </a:moveTo>
                  <a:cubicBezTo>
                    <a:pt x="1033400" y="16616"/>
                    <a:pt x="1041274" y="9392"/>
                    <a:pt x="1042036" y="0"/>
                  </a:cubicBezTo>
                  <a:lnTo>
                    <a:pt x="1005840" y="0"/>
                  </a:lnTo>
                  <a:cubicBezTo>
                    <a:pt x="1006602" y="9392"/>
                    <a:pt x="1014476" y="16616"/>
                    <a:pt x="1023938" y="16616"/>
                  </a:cubicBezTo>
                  <a:close/>
                  <a:moveTo>
                    <a:pt x="932498" y="16616"/>
                  </a:moveTo>
                  <a:cubicBezTo>
                    <a:pt x="941960" y="16616"/>
                    <a:pt x="949834" y="9392"/>
                    <a:pt x="950595" y="0"/>
                  </a:cubicBezTo>
                  <a:lnTo>
                    <a:pt x="914400" y="0"/>
                  </a:lnTo>
                  <a:cubicBezTo>
                    <a:pt x="915162" y="9392"/>
                    <a:pt x="923037" y="16616"/>
                    <a:pt x="932498" y="16616"/>
                  </a:cubicBezTo>
                  <a:close/>
                  <a:moveTo>
                    <a:pt x="109538" y="162478"/>
                  </a:moveTo>
                  <a:cubicBezTo>
                    <a:pt x="99441" y="162478"/>
                    <a:pt x="91249" y="170652"/>
                    <a:pt x="91249" y="180742"/>
                  </a:cubicBezTo>
                  <a:cubicBezTo>
                    <a:pt x="91249" y="190832"/>
                    <a:pt x="99441" y="199007"/>
                    <a:pt x="109538" y="199007"/>
                  </a:cubicBezTo>
                  <a:cubicBezTo>
                    <a:pt x="119635" y="199007"/>
                    <a:pt x="127826" y="190832"/>
                    <a:pt x="127826" y="180742"/>
                  </a:cubicBezTo>
                  <a:cubicBezTo>
                    <a:pt x="127699" y="170754"/>
                    <a:pt x="119571" y="162731"/>
                    <a:pt x="109538" y="162731"/>
                  </a:cubicBezTo>
                  <a:close/>
                  <a:moveTo>
                    <a:pt x="566738" y="16616"/>
                  </a:moveTo>
                  <a:cubicBezTo>
                    <a:pt x="576200" y="16590"/>
                    <a:pt x="584074" y="9392"/>
                    <a:pt x="584899" y="0"/>
                  </a:cubicBezTo>
                  <a:lnTo>
                    <a:pt x="548640" y="0"/>
                  </a:lnTo>
                  <a:cubicBezTo>
                    <a:pt x="549402" y="9392"/>
                    <a:pt x="557276" y="16616"/>
                    <a:pt x="566738" y="16616"/>
                  </a:cubicBezTo>
                  <a:close/>
                  <a:moveTo>
                    <a:pt x="1206818" y="16616"/>
                  </a:moveTo>
                  <a:cubicBezTo>
                    <a:pt x="1216279" y="16616"/>
                    <a:pt x="1224153" y="9392"/>
                    <a:pt x="1224915" y="0"/>
                  </a:cubicBezTo>
                  <a:lnTo>
                    <a:pt x="1188593" y="0"/>
                  </a:lnTo>
                  <a:cubicBezTo>
                    <a:pt x="1189419" y="9443"/>
                    <a:pt x="1197356" y="16679"/>
                    <a:pt x="1206818" y="16616"/>
                  </a:cubicBezTo>
                  <a:close/>
                  <a:moveTo>
                    <a:pt x="841058" y="16616"/>
                  </a:moveTo>
                  <a:cubicBezTo>
                    <a:pt x="850519" y="16616"/>
                    <a:pt x="858393" y="9392"/>
                    <a:pt x="859155" y="0"/>
                  </a:cubicBezTo>
                  <a:lnTo>
                    <a:pt x="822961" y="0"/>
                  </a:lnTo>
                  <a:cubicBezTo>
                    <a:pt x="823723" y="9392"/>
                    <a:pt x="831597" y="16616"/>
                    <a:pt x="841058" y="16616"/>
                  </a:cubicBezTo>
                  <a:close/>
                  <a:moveTo>
                    <a:pt x="658178" y="16616"/>
                  </a:moveTo>
                  <a:cubicBezTo>
                    <a:pt x="667639" y="16590"/>
                    <a:pt x="675513" y="9392"/>
                    <a:pt x="676339" y="0"/>
                  </a:cubicBezTo>
                  <a:lnTo>
                    <a:pt x="640080" y="0"/>
                  </a:lnTo>
                  <a:cubicBezTo>
                    <a:pt x="640842" y="9392"/>
                    <a:pt x="648716" y="16616"/>
                    <a:pt x="658178" y="16616"/>
                  </a:cubicBezTo>
                  <a:close/>
                  <a:moveTo>
                    <a:pt x="749618" y="16616"/>
                  </a:moveTo>
                  <a:cubicBezTo>
                    <a:pt x="759079" y="16616"/>
                    <a:pt x="766953" y="9392"/>
                    <a:pt x="767715" y="0"/>
                  </a:cubicBezTo>
                  <a:lnTo>
                    <a:pt x="731393" y="0"/>
                  </a:lnTo>
                  <a:cubicBezTo>
                    <a:pt x="732219" y="9443"/>
                    <a:pt x="740156" y="16679"/>
                    <a:pt x="749618" y="16616"/>
                  </a:cubicBezTo>
                  <a:close/>
                  <a:moveTo>
                    <a:pt x="200978" y="71409"/>
                  </a:moveTo>
                  <a:cubicBezTo>
                    <a:pt x="190881" y="71409"/>
                    <a:pt x="182690" y="79584"/>
                    <a:pt x="182690" y="89673"/>
                  </a:cubicBezTo>
                  <a:cubicBezTo>
                    <a:pt x="182690" y="99763"/>
                    <a:pt x="190881" y="107938"/>
                    <a:pt x="200978" y="107938"/>
                  </a:cubicBezTo>
                  <a:cubicBezTo>
                    <a:pt x="211075" y="107938"/>
                    <a:pt x="219266" y="99763"/>
                    <a:pt x="219266" y="89673"/>
                  </a:cubicBezTo>
                  <a:cubicBezTo>
                    <a:pt x="219266" y="79584"/>
                    <a:pt x="211075" y="71409"/>
                    <a:pt x="200978" y="71409"/>
                  </a:cubicBezTo>
                  <a:close/>
                  <a:moveTo>
                    <a:pt x="292418" y="162731"/>
                  </a:moveTo>
                  <a:cubicBezTo>
                    <a:pt x="282322" y="162731"/>
                    <a:pt x="274130" y="170906"/>
                    <a:pt x="274130" y="180996"/>
                  </a:cubicBezTo>
                  <a:cubicBezTo>
                    <a:pt x="274130" y="191086"/>
                    <a:pt x="282322" y="199260"/>
                    <a:pt x="292418" y="199260"/>
                  </a:cubicBezTo>
                  <a:cubicBezTo>
                    <a:pt x="302514" y="199260"/>
                    <a:pt x="310706" y="191086"/>
                    <a:pt x="310706" y="180996"/>
                  </a:cubicBezTo>
                  <a:cubicBezTo>
                    <a:pt x="310706" y="170906"/>
                    <a:pt x="302514" y="162731"/>
                    <a:pt x="292418" y="162731"/>
                  </a:cubicBezTo>
                  <a:close/>
                  <a:moveTo>
                    <a:pt x="292418" y="71409"/>
                  </a:moveTo>
                  <a:cubicBezTo>
                    <a:pt x="282322" y="71409"/>
                    <a:pt x="274130" y="79584"/>
                    <a:pt x="274130" y="89673"/>
                  </a:cubicBezTo>
                  <a:cubicBezTo>
                    <a:pt x="274130" y="99763"/>
                    <a:pt x="282322" y="107938"/>
                    <a:pt x="292418" y="107938"/>
                  </a:cubicBezTo>
                  <a:cubicBezTo>
                    <a:pt x="302514" y="107938"/>
                    <a:pt x="310706" y="99763"/>
                    <a:pt x="310706" y="89673"/>
                  </a:cubicBezTo>
                  <a:cubicBezTo>
                    <a:pt x="310706" y="79584"/>
                    <a:pt x="302514" y="71409"/>
                    <a:pt x="292418" y="71409"/>
                  </a:cubicBezTo>
                  <a:close/>
                  <a:moveTo>
                    <a:pt x="292418" y="254054"/>
                  </a:moveTo>
                  <a:cubicBezTo>
                    <a:pt x="282322" y="254054"/>
                    <a:pt x="274130" y="262228"/>
                    <a:pt x="274130" y="272318"/>
                  </a:cubicBezTo>
                  <a:cubicBezTo>
                    <a:pt x="274130" y="282408"/>
                    <a:pt x="282322" y="290583"/>
                    <a:pt x="292418" y="290583"/>
                  </a:cubicBezTo>
                  <a:cubicBezTo>
                    <a:pt x="302514" y="290583"/>
                    <a:pt x="310706" y="282408"/>
                    <a:pt x="310706" y="272318"/>
                  </a:cubicBezTo>
                  <a:cubicBezTo>
                    <a:pt x="310579" y="262304"/>
                    <a:pt x="302451" y="254244"/>
                    <a:pt x="292418" y="254244"/>
                  </a:cubicBezTo>
                  <a:close/>
                  <a:moveTo>
                    <a:pt x="292418" y="345376"/>
                  </a:moveTo>
                  <a:cubicBezTo>
                    <a:pt x="282322" y="345376"/>
                    <a:pt x="274130" y="353551"/>
                    <a:pt x="274130" y="363640"/>
                  </a:cubicBezTo>
                  <a:cubicBezTo>
                    <a:pt x="274130" y="373730"/>
                    <a:pt x="282322" y="381905"/>
                    <a:pt x="292418" y="381905"/>
                  </a:cubicBezTo>
                  <a:cubicBezTo>
                    <a:pt x="302514" y="381905"/>
                    <a:pt x="310706" y="373730"/>
                    <a:pt x="310706" y="363640"/>
                  </a:cubicBezTo>
                  <a:cubicBezTo>
                    <a:pt x="310706" y="353551"/>
                    <a:pt x="302514" y="345376"/>
                    <a:pt x="292418" y="345376"/>
                  </a:cubicBezTo>
                  <a:close/>
                  <a:moveTo>
                    <a:pt x="338138" y="208392"/>
                  </a:moveTo>
                  <a:cubicBezTo>
                    <a:pt x="328041" y="208392"/>
                    <a:pt x="319849" y="216567"/>
                    <a:pt x="319849" y="226657"/>
                  </a:cubicBezTo>
                  <a:cubicBezTo>
                    <a:pt x="319849" y="236747"/>
                    <a:pt x="328041" y="244921"/>
                    <a:pt x="338138" y="244921"/>
                  </a:cubicBezTo>
                  <a:cubicBezTo>
                    <a:pt x="348235" y="244921"/>
                    <a:pt x="356426" y="236747"/>
                    <a:pt x="356426" y="226657"/>
                  </a:cubicBezTo>
                  <a:cubicBezTo>
                    <a:pt x="356426" y="216567"/>
                    <a:pt x="348235" y="208392"/>
                    <a:pt x="338138" y="208392"/>
                  </a:cubicBezTo>
                  <a:close/>
                  <a:moveTo>
                    <a:pt x="109538" y="71409"/>
                  </a:moveTo>
                  <a:cubicBezTo>
                    <a:pt x="99441" y="71409"/>
                    <a:pt x="91249" y="79584"/>
                    <a:pt x="91249" y="89673"/>
                  </a:cubicBezTo>
                  <a:cubicBezTo>
                    <a:pt x="91249" y="99763"/>
                    <a:pt x="99441" y="107938"/>
                    <a:pt x="109538" y="107938"/>
                  </a:cubicBezTo>
                  <a:cubicBezTo>
                    <a:pt x="119635" y="107938"/>
                    <a:pt x="127826" y="99763"/>
                    <a:pt x="127826" y="89673"/>
                  </a:cubicBezTo>
                  <a:cubicBezTo>
                    <a:pt x="127826" y="79584"/>
                    <a:pt x="119635" y="71409"/>
                    <a:pt x="109538" y="71409"/>
                  </a:cubicBezTo>
                  <a:close/>
                  <a:moveTo>
                    <a:pt x="246698" y="25748"/>
                  </a:moveTo>
                  <a:cubicBezTo>
                    <a:pt x="236601" y="25748"/>
                    <a:pt x="228410" y="33922"/>
                    <a:pt x="228410" y="44012"/>
                  </a:cubicBezTo>
                  <a:cubicBezTo>
                    <a:pt x="228410" y="54102"/>
                    <a:pt x="236601" y="62277"/>
                    <a:pt x="246698" y="62277"/>
                  </a:cubicBezTo>
                  <a:cubicBezTo>
                    <a:pt x="256794" y="62277"/>
                    <a:pt x="264986" y="54102"/>
                    <a:pt x="264986" y="44012"/>
                  </a:cubicBezTo>
                  <a:cubicBezTo>
                    <a:pt x="264859" y="33998"/>
                    <a:pt x="256731" y="25938"/>
                    <a:pt x="246698" y="25938"/>
                  </a:cubicBezTo>
                  <a:close/>
                  <a:moveTo>
                    <a:pt x="338138" y="117070"/>
                  </a:moveTo>
                  <a:cubicBezTo>
                    <a:pt x="328041" y="117070"/>
                    <a:pt x="319849" y="125245"/>
                    <a:pt x="319849" y="135335"/>
                  </a:cubicBezTo>
                  <a:cubicBezTo>
                    <a:pt x="319849" y="145424"/>
                    <a:pt x="328041" y="153599"/>
                    <a:pt x="338138" y="153599"/>
                  </a:cubicBezTo>
                  <a:cubicBezTo>
                    <a:pt x="348235" y="153599"/>
                    <a:pt x="356426" y="145424"/>
                    <a:pt x="356426" y="135335"/>
                  </a:cubicBezTo>
                  <a:cubicBezTo>
                    <a:pt x="356426" y="125245"/>
                    <a:pt x="348235" y="117070"/>
                    <a:pt x="338138" y="117070"/>
                  </a:cubicBezTo>
                  <a:close/>
                  <a:moveTo>
                    <a:pt x="658178" y="528021"/>
                  </a:moveTo>
                  <a:cubicBezTo>
                    <a:pt x="648018" y="527983"/>
                    <a:pt x="639826" y="536164"/>
                    <a:pt x="639763" y="546285"/>
                  </a:cubicBezTo>
                  <a:cubicBezTo>
                    <a:pt x="639700" y="556407"/>
                    <a:pt x="647891" y="564638"/>
                    <a:pt x="658051" y="564676"/>
                  </a:cubicBezTo>
                  <a:cubicBezTo>
                    <a:pt x="668211" y="564714"/>
                    <a:pt x="676402" y="556533"/>
                    <a:pt x="676466" y="546412"/>
                  </a:cubicBezTo>
                  <a:cubicBezTo>
                    <a:pt x="676466" y="546367"/>
                    <a:pt x="676466" y="546330"/>
                    <a:pt x="676466" y="546285"/>
                  </a:cubicBezTo>
                  <a:cubicBezTo>
                    <a:pt x="676466" y="536195"/>
                    <a:pt x="668275" y="528021"/>
                    <a:pt x="658178" y="528021"/>
                  </a:cubicBezTo>
                  <a:close/>
                  <a:moveTo>
                    <a:pt x="338138" y="391037"/>
                  </a:moveTo>
                  <a:cubicBezTo>
                    <a:pt x="328041" y="391037"/>
                    <a:pt x="319849" y="399212"/>
                    <a:pt x="319849" y="409302"/>
                  </a:cubicBezTo>
                  <a:cubicBezTo>
                    <a:pt x="319849" y="419391"/>
                    <a:pt x="328041" y="427566"/>
                    <a:pt x="338138" y="427566"/>
                  </a:cubicBezTo>
                  <a:cubicBezTo>
                    <a:pt x="348235" y="427566"/>
                    <a:pt x="356426" y="419391"/>
                    <a:pt x="356426" y="409302"/>
                  </a:cubicBezTo>
                  <a:cubicBezTo>
                    <a:pt x="356426" y="399212"/>
                    <a:pt x="348235" y="391037"/>
                    <a:pt x="338138" y="391037"/>
                  </a:cubicBezTo>
                  <a:close/>
                  <a:moveTo>
                    <a:pt x="155258" y="25748"/>
                  </a:moveTo>
                  <a:cubicBezTo>
                    <a:pt x="145162" y="25748"/>
                    <a:pt x="136970" y="33922"/>
                    <a:pt x="136970" y="44012"/>
                  </a:cubicBezTo>
                  <a:cubicBezTo>
                    <a:pt x="136970" y="54102"/>
                    <a:pt x="145162" y="62277"/>
                    <a:pt x="155258" y="62277"/>
                  </a:cubicBezTo>
                  <a:cubicBezTo>
                    <a:pt x="165354" y="62277"/>
                    <a:pt x="173546" y="54102"/>
                    <a:pt x="173546" y="44012"/>
                  </a:cubicBezTo>
                  <a:cubicBezTo>
                    <a:pt x="173419" y="33998"/>
                    <a:pt x="165291" y="25938"/>
                    <a:pt x="155258" y="25938"/>
                  </a:cubicBezTo>
                  <a:close/>
                  <a:moveTo>
                    <a:pt x="155258" y="117070"/>
                  </a:moveTo>
                  <a:cubicBezTo>
                    <a:pt x="145162" y="117070"/>
                    <a:pt x="136970" y="125245"/>
                    <a:pt x="136970" y="135335"/>
                  </a:cubicBezTo>
                  <a:cubicBezTo>
                    <a:pt x="136970" y="145424"/>
                    <a:pt x="145162" y="153599"/>
                    <a:pt x="155258" y="153599"/>
                  </a:cubicBezTo>
                  <a:cubicBezTo>
                    <a:pt x="165354" y="153599"/>
                    <a:pt x="173546" y="145424"/>
                    <a:pt x="173546" y="135335"/>
                  </a:cubicBezTo>
                  <a:cubicBezTo>
                    <a:pt x="173546" y="125245"/>
                    <a:pt x="165354" y="117070"/>
                    <a:pt x="155258" y="117070"/>
                  </a:cubicBezTo>
                  <a:close/>
                  <a:moveTo>
                    <a:pt x="200978" y="254054"/>
                  </a:moveTo>
                  <a:cubicBezTo>
                    <a:pt x="190881" y="254054"/>
                    <a:pt x="182690" y="262228"/>
                    <a:pt x="182690" y="272318"/>
                  </a:cubicBezTo>
                  <a:cubicBezTo>
                    <a:pt x="182690" y="282408"/>
                    <a:pt x="190881" y="290583"/>
                    <a:pt x="200978" y="290583"/>
                  </a:cubicBezTo>
                  <a:cubicBezTo>
                    <a:pt x="211075" y="290583"/>
                    <a:pt x="219266" y="282408"/>
                    <a:pt x="219266" y="272318"/>
                  </a:cubicBezTo>
                  <a:cubicBezTo>
                    <a:pt x="219139" y="262304"/>
                    <a:pt x="211011" y="254244"/>
                    <a:pt x="200978" y="254244"/>
                  </a:cubicBezTo>
                  <a:close/>
                  <a:moveTo>
                    <a:pt x="155258" y="208392"/>
                  </a:moveTo>
                  <a:cubicBezTo>
                    <a:pt x="145162" y="208392"/>
                    <a:pt x="136970" y="216567"/>
                    <a:pt x="136970" y="226657"/>
                  </a:cubicBezTo>
                  <a:cubicBezTo>
                    <a:pt x="136970" y="236747"/>
                    <a:pt x="145162" y="244921"/>
                    <a:pt x="155258" y="244921"/>
                  </a:cubicBezTo>
                  <a:cubicBezTo>
                    <a:pt x="165354" y="244921"/>
                    <a:pt x="173546" y="236747"/>
                    <a:pt x="173546" y="226657"/>
                  </a:cubicBezTo>
                  <a:cubicBezTo>
                    <a:pt x="173546" y="216567"/>
                    <a:pt x="165354" y="208392"/>
                    <a:pt x="155258" y="208392"/>
                  </a:cubicBezTo>
                  <a:close/>
                  <a:moveTo>
                    <a:pt x="200978" y="162731"/>
                  </a:moveTo>
                  <a:cubicBezTo>
                    <a:pt x="190881" y="162731"/>
                    <a:pt x="182690" y="170906"/>
                    <a:pt x="182690" y="180996"/>
                  </a:cubicBezTo>
                  <a:cubicBezTo>
                    <a:pt x="182690" y="191086"/>
                    <a:pt x="190881" y="199260"/>
                    <a:pt x="200978" y="199260"/>
                  </a:cubicBezTo>
                  <a:cubicBezTo>
                    <a:pt x="211075" y="199260"/>
                    <a:pt x="219266" y="191086"/>
                    <a:pt x="219266" y="180996"/>
                  </a:cubicBezTo>
                  <a:cubicBezTo>
                    <a:pt x="219266" y="170906"/>
                    <a:pt x="211075" y="162731"/>
                    <a:pt x="200978" y="162731"/>
                  </a:cubicBezTo>
                  <a:close/>
                  <a:moveTo>
                    <a:pt x="246698" y="208392"/>
                  </a:moveTo>
                  <a:cubicBezTo>
                    <a:pt x="236601" y="208392"/>
                    <a:pt x="228410" y="216567"/>
                    <a:pt x="228410" y="226657"/>
                  </a:cubicBezTo>
                  <a:cubicBezTo>
                    <a:pt x="228410" y="236747"/>
                    <a:pt x="236601" y="244921"/>
                    <a:pt x="246698" y="244921"/>
                  </a:cubicBezTo>
                  <a:cubicBezTo>
                    <a:pt x="256794" y="244921"/>
                    <a:pt x="264986" y="236747"/>
                    <a:pt x="264986" y="226657"/>
                  </a:cubicBezTo>
                  <a:cubicBezTo>
                    <a:pt x="264986" y="216567"/>
                    <a:pt x="256794" y="208392"/>
                    <a:pt x="246698" y="208392"/>
                  </a:cubicBezTo>
                  <a:close/>
                  <a:moveTo>
                    <a:pt x="246698" y="299715"/>
                  </a:moveTo>
                  <a:cubicBezTo>
                    <a:pt x="236601" y="299715"/>
                    <a:pt x="228410" y="307890"/>
                    <a:pt x="228410" y="317979"/>
                  </a:cubicBezTo>
                  <a:cubicBezTo>
                    <a:pt x="228410" y="328069"/>
                    <a:pt x="236601" y="336244"/>
                    <a:pt x="246698" y="336244"/>
                  </a:cubicBezTo>
                  <a:cubicBezTo>
                    <a:pt x="256794" y="336244"/>
                    <a:pt x="264986" y="328069"/>
                    <a:pt x="264986" y="317979"/>
                  </a:cubicBezTo>
                  <a:cubicBezTo>
                    <a:pt x="264986" y="307890"/>
                    <a:pt x="256794" y="299715"/>
                    <a:pt x="246698" y="299715"/>
                  </a:cubicBezTo>
                  <a:close/>
                  <a:moveTo>
                    <a:pt x="338138" y="25748"/>
                  </a:moveTo>
                  <a:cubicBezTo>
                    <a:pt x="328041" y="25748"/>
                    <a:pt x="319849" y="33922"/>
                    <a:pt x="319849" y="44012"/>
                  </a:cubicBezTo>
                  <a:cubicBezTo>
                    <a:pt x="319849" y="54102"/>
                    <a:pt x="328041" y="62277"/>
                    <a:pt x="338138" y="62277"/>
                  </a:cubicBezTo>
                  <a:cubicBezTo>
                    <a:pt x="348235" y="62277"/>
                    <a:pt x="356426" y="54102"/>
                    <a:pt x="356426" y="44012"/>
                  </a:cubicBezTo>
                  <a:cubicBezTo>
                    <a:pt x="356299" y="33998"/>
                    <a:pt x="348171" y="25938"/>
                    <a:pt x="338138" y="25938"/>
                  </a:cubicBezTo>
                  <a:close/>
                  <a:moveTo>
                    <a:pt x="246698" y="117070"/>
                  </a:moveTo>
                  <a:cubicBezTo>
                    <a:pt x="236601" y="117070"/>
                    <a:pt x="228410" y="125245"/>
                    <a:pt x="228410" y="135335"/>
                  </a:cubicBezTo>
                  <a:cubicBezTo>
                    <a:pt x="228410" y="145424"/>
                    <a:pt x="236601" y="153599"/>
                    <a:pt x="246698" y="153599"/>
                  </a:cubicBezTo>
                  <a:cubicBezTo>
                    <a:pt x="256794" y="153599"/>
                    <a:pt x="264986" y="145424"/>
                    <a:pt x="264986" y="135335"/>
                  </a:cubicBezTo>
                  <a:cubicBezTo>
                    <a:pt x="264986" y="125245"/>
                    <a:pt x="256794" y="117070"/>
                    <a:pt x="246698" y="117070"/>
                  </a:cubicBezTo>
                  <a:close/>
                  <a:moveTo>
                    <a:pt x="1023938" y="345376"/>
                  </a:moveTo>
                  <a:cubicBezTo>
                    <a:pt x="1013841" y="345376"/>
                    <a:pt x="1005650" y="353551"/>
                    <a:pt x="1005650" y="363640"/>
                  </a:cubicBezTo>
                  <a:cubicBezTo>
                    <a:pt x="1005650" y="373730"/>
                    <a:pt x="1013841" y="381905"/>
                    <a:pt x="1023938" y="381905"/>
                  </a:cubicBezTo>
                  <a:cubicBezTo>
                    <a:pt x="1034035" y="381905"/>
                    <a:pt x="1042226" y="373730"/>
                    <a:pt x="1042226" y="363640"/>
                  </a:cubicBezTo>
                  <a:cubicBezTo>
                    <a:pt x="1042226" y="353551"/>
                    <a:pt x="1034035" y="345376"/>
                    <a:pt x="1023938" y="345376"/>
                  </a:cubicBezTo>
                  <a:close/>
                  <a:moveTo>
                    <a:pt x="978218" y="25748"/>
                  </a:moveTo>
                  <a:cubicBezTo>
                    <a:pt x="968122" y="25748"/>
                    <a:pt x="959930" y="33922"/>
                    <a:pt x="959930" y="44012"/>
                  </a:cubicBezTo>
                  <a:cubicBezTo>
                    <a:pt x="959930" y="54102"/>
                    <a:pt x="968122" y="62277"/>
                    <a:pt x="978218" y="62277"/>
                  </a:cubicBezTo>
                  <a:cubicBezTo>
                    <a:pt x="988314" y="62277"/>
                    <a:pt x="996506" y="54102"/>
                    <a:pt x="996506" y="44012"/>
                  </a:cubicBezTo>
                  <a:cubicBezTo>
                    <a:pt x="996379" y="33998"/>
                    <a:pt x="988251" y="25938"/>
                    <a:pt x="978218" y="25938"/>
                  </a:cubicBezTo>
                  <a:close/>
                  <a:moveTo>
                    <a:pt x="1023938" y="436698"/>
                  </a:moveTo>
                  <a:cubicBezTo>
                    <a:pt x="1013841" y="436698"/>
                    <a:pt x="1005650" y="444873"/>
                    <a:pt x="1005650" y="454963"/>
                  </a:cubicBezTo>
                  <a:cubicBezTo>
                    <a:pt x="1005650" y="465053"/>
                    <a:pt x="1013841" y="473227"/>
                    <a:pt x="1023938" y="473227"/>
                  </a:cubicBezTo>
                  <a:cubicBezTo>
                    <a:pt x="1034035" y="473227"/>
                    <a:pt x="1042226" y="465053"/>
                    <a:pt x="1042226" y="454963"/>
                  </a:cubicBezTo>
                  <a:cubicBezTo>
                    <a:pt x="1042226" y="444873"/>
                    <a:pt x="1034035" y="436698"/>
                    <a:pt x="1023938" y="436698"/>
                  </a:cubicBezTo>
                  <a:close/>
                  <a:moveTo>
                    <a:pt x="978218" y="117070"/>
                  </a:moveTo>
                  <a:cubicBezTo>
                    <a:pt x="968122" y="117070"/>
                    <a:pt x="959930" y="125245"/>
                    <a:pt x="959930" y="135335"/>
                  </a:cubicBezTo>
                  <a:cubicBezTo>
                    <a:pt x="959930" y="145424"/>
                    <a:pt x="968122" y="153599"/>
                    <a:pt x="978218" y="153599"/>
                  </a:cubicBezTo>
                  <a:cubicBezTo>
                    <a:pt x="988314" y="153599"/>
                    <a:pt x="996506" y="145424"/>
                    <a:pt x="996506" y="135335"/>
                  </a:cubicBezTo>
                  <a:cubicBezTo>
                    <a:pt x="996506" y="125245"/>
                    <a:pt x="988314" y="117070"/>
                    <a:pt x="978218" y="117070"/>
                  </a:cubicBezTo>
                  <a:close/>
                  <a:moveTo>
                    <a:pt x="1069658" y="391037"/>
                  </a:moveTo>
                  <a:cubicBezTo>
                    <a:pt x="1059562" y="391037"/>
                    <a:pt x="1051370" y="399212"/>
                    <a:pt x="1051370" y="409302"/>
                  </a:cubicBezTo>
                  <a:cubicBezTo>
                    <a:pt x="1051370" y="419391"/>
                    <a:pt x="1059562" y="427566"/>
                    <a:pt x="1069658" y="427566"/>
                  </a:cubicBezTo>
                  <a:cubicBezTo>
                    <a:pt x="1079754" y="427566"/>
                    <a:pt x="1087946" y="419391"/>
                    <a:pt x="1087946" y="409302"/>
                  </a:cubicBezTo>
                  <a:cubicBezTo>
                    <a:pt x="1087946" y="399212"/>
                    <a:pt x="1079754" y="391037"/>
                    <a:pt x="1069658" y="391037"/>
                  </a:cubicBezTo>
                  <a:close/>
                  <a:moveTo>
                    <a:pt x="1023938" y="254054"/>
                  </a:moveTo>
                  <a:cubicBezTo>
                    <a:pt x="1013841" y="254054"/>
                    <a:pt x="1005650" y="262228"/>
                    <a:pt x="1005650" y="272318"/>
                  </a:cubicBezTo>
                  <a:cubicBezTo>
                    <a:pt x="1005650" y="282408"/>
                    <a:pt x="1013841" y="290583"/>
                    <a:pt x="1023938" y="290583"/>
                  </a:cubicBezTo>
                  <a:cubicBezTo>
                    <a:pt x="1034035" y="290583"/>
                    <a:pt x="1042226" y="282408"/>
                    <a:pt x="1042226" y="272318"/>
                  </a:cubicBezTo>
                  <a:cubicBezTo>
                    <a:pt x="1042099" y="262304"/>
                    <a:pt x="1033971" y="254244"/>
                    <a:pt x="1023938" y="254244"/>
                  </a:cubicBezTo>
                  <a:close/>
                  <a:moveTo>
                    <a:pt x="1023938" y="71409"/>
                  </a:moveTo>
                  <a:cubicBezTo>
                    <a:pt x="1013841" y="71409"/>
                    <a:pt x="1005650" y="79584"/>
                    <a:pt x="1005650" y="89673"/>
                  </a:cubicBezTo>
                  <a:cubicBezTo>
                    <a:pt x="1005650" y="99763"/>
                    <a:pt x="1013841" y="107938"/>
                    <a:pt x="1023938" y="107938"/>
                  </a:cubicBezTo>
                  <a:cubicBezTo>
                    <a:pt x="1034035" y="107938"/>
                    <a:pt x="1042226" y="99763"/>
                    <a:pt x="1042226" y="89673"/>
                  </a:cubicBezTo>
                  <a:cubicBezTo>
                    <a:pt x="1042226" y="79584"/>
                    <a:pt x="1034035" y="71409"/>
                    <a:pt x="1023938" y="71409"/>
                  </a:cubicBezTo>
                  <a:close/>
                  <a:moveTo>
                    <a:pt x="978218" y="208392"/>
                  </a:moveTo>
                  <a:cubicBezTo>
                    <a:pt x="968122" y="208392"/>
                    <a:pt x="959930" y="216567"/>
                    <a:pt x="959930" y="226657"/>
                  </a:cubicBezTo>
                  <a:cubicBezTo>
                    <a:pt x="959930" y="236747"/>
                    <a:pt x="968122" y="244921"/>
                    <a:pt x="978218" y="244921"/>
                  </a:cubicBezTo>
                  <a:cubicBezTo>
                    <a:pt x="988314" y="244921"/>
                    <a:pt x="996506" y="236747"/>
                    <a:pt x="996506" y="226657"/>
                  </a:cubicBezTo>
                  <a:cubicBezTo>
                    <a:pt x="996506" y="216567"/>
                    <a:pt x="988314" y="208392"/>
                    <a:pt x="978218" y="208392"/>
                  </a:cubicBezTo>
                  <a:close/>
                  <a:moveTo>
                    <a:pt x="1023938" y="162731"/>
                  </a:moveTo>
                  <a:cubicBezTo>
                    <a:pt x="1013841" y="162731"/>
                    <a:pt x="1005650" y="170906"/>
                    <a:pt x="1005650" y="180996"/>
                  </a:cubicBezTo>
                  <a:cubicBezTo>
                    <a:pt x="1005650" y="191086"/>
                    <a:pt x="1013841" y="199260"/>
                    <a:pt x="1023938" y="199260"/>
                  </a:cubicBezTo>
                  <a:cubicBezTo>
                    <a:pt x="1034035" y="199260"/>
                    <a:pt x="1042226" y="191086"/>
                    <a:pt x="1042226" y="180996"/>
                  </a:cubicBezTo>
                  <a:cubicBezTo>
                    <a:pt x="1042226" y="170906"/>
                    <a:pt x="1034035" y="162731"/>
                    <a:pt x="1023938" y="162731"/>
                  </a:cubicBezTo>
                  <a:close/>
                  <a:moveTo>
                    <a:pt x="932498" y="528021"/>
                  </a:moveTo>
                  <a:cubicBezTo>
                    <a:pt x="922338" y="527983"/>
                    <a:pt x="914147" y="536164"/>
                    <a:pt x="914083" y="546285"/>
                  </a:cubicBezTo>
                  <a:cubicBezTo>
                    <a:pt x="914019" y="556407"/>
                    <a:pt x="922211" y="564638"/>
                    <a:pt x="932371" y="564676"/>
                  </a:cubicBezTo>
                  <a:cubicBezTo>
                    <a:pt x="942531" y="564714"/>
                    <a:pt x="950723" y="556533"/>
                    <a:pt x="950786" y="546412"/>
                  </a:cubicBezTo>
                  <a:cubicBezTo>
                    <a:pt x="950786" y="546367"/>
                    <a:pt x="950786" y="546330"/>
                    <a:pt x="950786" y="546285"/>
                  </a:cubicBezTo>
                  <a:cubicBezTo>
                    <a:pt x="950786" y="536195"/>
                    <a:pt x="942594" y="528021"/>
                    <a:pt x="932498" y="528021"/>
                  </a:cubicBezTo>
                  <a:close/>
                  <a:moveTo>
                    <a:pt x="932498" y="436698"/>
                  </a:moveTo>
                  <a:cubicBezTo>
                    <a:pt x="922401" y="436698"/>
                    <a:pt x="914210" y="444873"/>
                    <a:pt x="914210" y="454963"/>
                  </a:cubicBezTo>
                  <a:cubicBezTo>
                    <a:pt x="914210" y="465053"/>
                    <a:pt x="922401" y="473227"/>
                    <a:pt x="932498" y="473227"/>
                  </a:cubicBezTo>
                  <a:cubicBezTo>
                    <a:pt x="942594" y="473227"/>
                    <a:pt x="950786" y="465053"/>
                    <a:pt x="950786" y="454963"/>
                  </a:cubicBezTo>
                  <a:cubicBezTo>
                    <a:pt x="950786" y="444873"/>
                    <a:pt x="942594" y="436698"/>
                    <a:pt x="932498" y="436698"/>
                  </a:cubicBezTo>
                  <a:close/>
                  <a:moveTo>
                    <a:pt x="932498" y="345376"/>
                  </a:moveTo>
                  <a:cubicBezTo>
                    <a:pt x="922401" y="345376"/>
                    <a:pt x="914210" y="353551"/>
                    <a:pt x="914210" y="363640"/>
                  </a:cubicBezTo>
                  <a:cubicBezTo>
                    <a:pt x="914210" y="373730"/>
                    <a:pt x="922401" y="381905"/>
                    <a:pt x="932498" y="381905"/>
                  </a:cubicBezTo>
                  <a:cubicBezTo>
                    <a:pt x="942594" y="381905"/>
                    <a:pt x="950786" y="373730"/>
                    <a:pt x="950786" y="363640"/>
                  </a:cubicBezTo>
                  <a:cubicBezTo>
                    <a:pt x="950786" y="353551"/>
                    <a:pt x="942594" y="345376"/>
                    <a:pt x="932498" y="345376"/>
                  </a:cubicBezTo>
                  <a:close/>
                  <a:moveTo>
                    <a:pt x="1069658" y="299715"/>
                  </a:moveTo>
                  <a:cubicBezTo>
                    <a:pt x="1059562" y="299715"/>
                    <a:pt x="1051370" y="307890"/>
                    <a:pt x="1051370" y="317979"/>
                  </a:cubicBezTo>
                  <a:cubicBezTo>
                    <a:pt x="1051370" y="328069"/>
                    <a:pt x="1059562" y="336244"/>
                    <a:pt x="1069658" y="336244"/>
                  </a:cubicBezTo>
                  <a:cubicBezTo>
                    <a:pt x="1079754" y="336244"/>
                    <a:pt x="1087946" y="328069"/>
                    <a:pt x="1087946" y="317979"/>
                  </a:cubicBezTo>
                  <a:cubicBezTo>
                    <a:pt x="1087946" y="307890"/>
                    <a:pt x="1079754" y="299715"/>
                    <a:pt x="1069658" y="299715"/>
                  </a:cubicBezTo>
                  <a:close/>
                  <a:moveTo>
                    <a:pt x="886778" y="25748"/>
                  </a:moveTo>
                  <a:cubicBezTo>
                    <a:pt x="876681" y="25748"/>
                    <a:pt x="868490" y="33922"/>
                    <a:pt x="868490" y="44012"/>
                  </a:cubicBezTo>
                  <a:cubicBezTo>
                    <a:pt x="868490" y="54102"/>
                    <a:pt x="876681" y="62277"/>
                    <a:pt x="886778" y="62277"/>
                  </a:cubicBezTo>
                  <a:cubicBezTo>
                    <a:pt x="896875" y="62277"/>
                    <a:pt x="905066" y="54102"/>
                    <a:pt x="905066" y="44012"/>
                  </a:cubicBezTo>
                  <a:cubicBezTo>
                    <a:pt x="904939" y="33998"/>
                    <a:pt x="896811" y="25938"/>
                    <a:pt x="886778" y="25938"/>
                  </a:cubicBezTo>
                  <a:close/>
                  <a:moveTo>
                    <a:pt x="932498" y="162731"/>
                  </a:moveTo>
                  <a:cubicBezTo>
                    <a:pt x="922401" y="162731"/>
                    <a:pt x="914210" y="170906"/>
                    <a:pt x="914210" y="180996"/>
                  </a:cubicBezTo>
                  <a:cubicBezTo>
                    <a:pt x="914210" y="191086"/>
                    <a:pt x="922401" y="199260"/>
                    <a:pt x="932498" y="199260"/>
                  </a:cubicBezTo>
                  <a:cubicBezTo>
                    <a:pt x="942594" y="199260"/>
                    <a:pt x="950786" y="191086"/>
                    <a:pt x="950786" y="180996"/>
                  </a:cubicBezTo>
                  <a:cubicBezTo>
                    <a:pt x="950786" y="170906"/>
                    <a:pt x="942594" y="162731"/>
                    <a:pt x="932498" y="162731"/>
                  </a:cubicBezTo>
                  <a:close/>
                  <a:moveTo>
                    <a:pt x="978218" y="482359"/>
                  </a:moveTo>
                  <a:cubicBezTo>
                    <a:pt x="968122" y="482359"/>
                    <a:pt x="959930" y="490534"/>
                    <a:pt x="959930" y="500624"/>
                  </a:cubicBezTo>
                  <a:cubicBezTo>
                    <a:pt x="959930" y="510714"/>
                    <a:pt x="968122" y="518888"/>
                    <a:pt x="978218" y="518888"/>
                  </a:cubicBezTo>
                  <a:cubicBezTo>
                    <a:pt x="988314" y="518888"/>
                    <a:pt x="996506" y="510714"/>
                    <a:pt x="996506" y="500624"/>
                  </a:cubicBezTo>
                  <a:cubicBezTo>
                    <a:pt x="996379" y="490610"/>
                    <a:pt x="988251" y="482550"/>
                    <a:pt x="978218" y="482550"/>
                  </a:cubicBezTo>
                  <a:close/>
                  <a:moveTo>
                    <a:pt x="978218" y="299715"/>
                  </a:moveTo>
                  <a:cubicBezTo>
                    <a:pt x="968122" y="299715"/>
                    <a:pt x="959930" y="307890"/>
                    <a:pt x="959930" y="317979"/>
                  </a:cubicBezTo>
                  <a:cubicBezTo>
                    <a:pt x="959930" y="328069"/>
                    <a:pt x="968122" y="336244"/>
                    <a:pt x="978218" y="336244"/>
                  </a:cubicBezTo>
                  <a:cubicBezTo>
                    <a:pt x="988314" y="336244"/>
                    <a:pt x="996506" y="328069"/>
                    <a:pt x="996506" y="317979"/>
                  </a:cubicBezTo>
                  <a:cubicBezTo>
                    <a:pt x="996506" y="307890"/>
                    <a:pt x="988314" y="299715"/>
                    <a:pt x="978218" y="299715"/>
                  </a:cubicBezTo>
                  <a:close/>
                  <a:moveTo>
                    <a:pt x="978218" y="391037"/>
                  </a:moveTo>
                  <a:cubicBezTo>
                    <a:pt x="968122" y="391037"/>
                    <a:pt x="959930" y="399212"/>
                    <a:pt x="959930" y="409302"/>
                  </a:cubicBezTo>
                  <a:cubicBezTo>
                    <a:pt x="959930" y="419391"/>
                    <a:pt x="968122" y="427566"/>
                    <a:pt x="978218" y="427566"/>
                  </a:cubicBezTo>
                  <a:cubicBezTo>
                    <a:pt x="988314" y="427566"/>
                    <a:pt x="996506" y="419391"/>
                    <a:pt x="996506" y="409302"/>
                  </a:cubicBezTo>
                  <a:cubicBezTo>
                    <a:pt x="996506" y="399212"/>
                    <a:pt x="988314" y="391037"/>
                    <a:pt x="978218" y="391037"/>
                  </a:cubicBezTo>
                  <a:close/>
                  <a:moveTo>
                    <a:pt x="932498" y="71409"/>
                  </a:moveTo>
                  <a:cubicBezTo>
                    <a:pt x="922401" y="71409"/>
                    <a:pt x="914210" y="79584"/>
                    <a:pt x="914210" y="89673"/>
                  </a:cubicBezTo>
                  <a:cubicBezTo>
                    <a:pt x="914210" y="99763"/>
                    <a:pt x="922401" y="107938"/>
                    <a:pt x="932498" y="107938"/>
                  </a:cubicBezTo>
                  <a:cubicBezTo>
                    <a:pt x="942594" y="107938"/>
                    <a:pt x="950786" y="99763"/>
                    <a:pt x="950786" y="89673"/>
                  </a:cubicBezTo>
                  <a:cubicBezTo>
                    <a:pt x="950786" y="79584"/>
                    <a:pt x="942594" y="71409"/>
                    <a:pt x="932498" y="71409"/>
                  </a:cubicBezTo>
                  <a:close/>
                  <a:moveTo>
                    <a:pt x="932498" y="254054"/>
                  </a:moveTo>
                  <a:cubicBezTo>
                    <a:pt x="922401" y="254054"/>
                    <a:pt x="914210" y="262228"/>
                    <a:pt x="914210" y="272318"/>
                  </a:cubicBezTo>
                  <a:cubicBezTo>
                    <a:pt x="914210" y="282408"/>
                    <a:pt x="922401" y="290583"/>
                    <a:pt x="932498" y="290583"/>
                  </a:cubicBezTo>
                  <a:cubicBezTo>
                    <a:pt x="942594" y="290583"/>
                    <a:pt x="950786" y="282408"/>
                    <a:pt x="950786" y="272318"/>
                  </a:cubicBezTo>
                  <a:cubicBezTo>
                    <a:pt x="950659" y="262304"/>
                    <a:pt x="942531" y="254244"/>
                    <a:pt x="932498" y="254244"/>
                  </a:cubicBezTo>
                  <a:close/>
                  <a:moveTo>
                    <a:pt x="1206818" y="162731"/>
                  </a:moveTo>
                  <a:cubicBezTo>
                    <a:pt x="1196722" y="162731"/>
                    <a:pt x="1188530" y="170906"/>
                    <a:pt x="1188530" y="180996"/>
                  </a:cubicBezTo>
                  <a:cubicBezTo>
                    <a:pt x="1188530" y="191086"/>
                    <a:pt x="1196722" y="199260"/>
                    <a:pt x="1206818" y="199260"/>
                  </a:cubicBezTo>
                  <a:cubicBezTo>
                    <a:pt x="1216914" y="199260"/>
                    <a:pt x="1225106" y="191086"/>
                    <a:pt x="1225106" y="180996"/>
                  </a:cubicBezTo>
                  <a:cubicBezTo>
                    <a:pt x="1225106" y="170906"/>
                    <a:pt x="1216914" y="162731"/>
                    <a:pt x="1206818" y="162731"/>
                  </a:cubicBezTo>
                  <a:close/>
                  <a:moveTo>
                    <a:pt x="1206818" y="71409"/>
                  </a:moveTo>
                  <a:cubicBezTo>
                    <a:pt x="1196722" y="71409"/>
                    <a:pt x="1188530" y="79584"/>
                    <a:pt x="1188530" y="89673"/>
                  </a:cubicBezTo>
                  <a:cubicBezTo>
                    <a:pt x="1188530" y="99763"/>
                    <a:pt x="1196722" y="107938"/>
                    <a:pt x="1206818" y="107938"/>
                  </a:cubicBezTo>
                  <a:cubicBezTo>
                    <a:pt x="1216914" y="107938"/>
                    <a:pt x="1225106" y="99763"/>
                    <a:pt x="1225106" y="89673"/>
                  </a:cubicBezTo>
                  <a:cubicBezTo>
                    <a:pt x="1225106" y="79584"/>
                    <a:pt x="1216914" y="71409"/>
                    <a:pt x="1206818" y="71409"/>
                  </a:cubicBezTo>
                  <a:close/>
                  <a:moveTo>
                    <a:pt x="1188593" y="272318"/>
                  </a:moveTo>
                  <a:cubicBezTo>
                    <a:pt x="1188593" y="276599"/>
                    <a:pt x="1190117" y="280734"/>
                    <a:pt x="1192912" y="283987"/>
                  </a:cubicBezTo>
                  <a:cubicBezTo>
                    <a:pt x="1198309" y="274221"/>
                    <a:pt x="1203706" y="264327"/>
                    <a:pt x="1209104" y="254307"/>
                  </a:cubicBezTo>
                  <a:cubicBezTo>
                    <a:pt x="1208342" y="254244"/>
                    <a:pt x="1207643" y="254244"/>
                    <a:pt x="1206881" y="254307"/>
                  </a:cubicBezTo>
                  <a:cubicBezTo>
                    <a:pt x="1196849" y="254307"/>
                    <a:pt x="1188721" y="262330"/>
                    <a:pt x="1188593" y="272318"/>
                  </a:cubicBezTo>
                  <a:close/>
                  <a:moveTo>
                    <a:pt x="658241" y="436698"/>
                  </a:moveTo>
                  <a:cubicBezTo>
                    <a:pt x="648145" y="436698"/>
                    <a:pt x="639953" y="444873"/>
                    <a:pt x="639953" y="454963"/>
                  </a:cubicBezTo>
                  <a:cubicBezTo>
                    <a:pt x="639953" y="465053"/>
                    <a:pt x="648145" y="473227"/>
                    <a:pt x="658241" y="473227"/>
                  </a:cubicBezTo>
                  <a:cubicBezTo>
                    <a:pt x="668338" y="473227"/>
                    <a:pt x="676529" y="465053"/>
                    <a:pt x="676529" y="454963"/>
                  </a:cubicBezTo>
                  <a:cubicBezTo>
                    <a:pt x="676529" y="444873"/>
                    <a:pt x="668338" y="436698"/>
                    <a:pt x="658241" y="436698"/>
                  </a:cubicBezTo>
                  <a:cubicBezTo>
                    <a:pt x="658241" y="436698"/>
                    <a:pt x="658178" y="436698"/>
                    <a:pt x="658178" y="436698"/>
                  </a:cubicBezTo>
                  <a:close/>
                  <a:moveTo>
                    <a:pt x="1161162" y="25748"/>
                  </a:moveTo>
                  <a:cubicBezTo>
                    <a:pt x="1151065" y="25748"/>
                    <a:pt x="1142874" y="33922"/>
                    <a:pt x="1142874" y="44012"/>
                  </a:cubicBezTo>
                  <a:cubicBezTo>
                    <a:pt x="1142874" y="54102"/>
                    <a:pt x="1151065" y="62277"/>
                    <a:pt x="1161162" y="62277"/>
                  </a:cubicBezTo>
                  <a:cubicBezTo>
                    <a:pt x="1171258" y="62277"/>
                    <a:pt x="1179450" y="54102"/>
                    <a:pt x="1179450" y="44012"/>
                  </a:cubicBezTo>
                  <a:cubicBezTo>
                    <a:pt x="1179323" y="33973"/>
                    <a:pt x="1171131" y="25900"/>
                    <a:pt x="1161098" y="25938"/>
                  </a:cubicBezTo>
                  <a:close/>
                  <a:moveTo>
                    <a:pt x="1280034" y="89673"/>
                  </a:moveTo>
                  <a:cubicBezTo>
                    <a:pt x="1280034" y="93859"/>
                    <a:pt x="1281494" y="97911"/>
                    <a:pt x="1284161" y="101152"/>
                  </a:cubicBezTo>
                  <a:cubicBezTo>
                    <a:pt x="1288606" y="91322"/>
                    <a:pt x="1293051" y="81493"/>
                    <a:pt x="1297432" y="71536"/>
                  </a:cubicBezTo>
                  <a:cubicBezTo>
                    <a:pt x="1287717" y="71942"/>
                    <a:pt x="1279970" y="79939"/>
                    <a:pt x="1279970" y="89673"/>
                  </a:cubicBezTo>
                  <a:close/>
                  <a:moveTo>
                    <a:pt x="1069722" y="208392"/>
                  </a:moveTo>
                  <a:cubicBezTo>
                    <a:pt x="1059625" y="208392"/>
                    <a:pt x="1051434" y="216567"/>
                    <a:pt x="1051434" y="226657"/>
                  </a:cubicBezTo>
                  <a:cubicBezTo>
                    <a:pt x="1051434" y="236747"/>
                    <a:pt x="1059625" y="244921"/>
                    <a:pt x="1069722" y="244921"/>
                  </a:cubicBezTo>
                  <a:cubicBezTo>
                    <a:pt x="1079818" y="244921"/>
                    <a:pt x="1088010" y="236747"/>
                    <a:pt x="1088010" y="226657"/>
                  </a:cubicBezTo>
                  <a:cubicBezTo>
                    <a:pt x="1088010" y="216567"/>
                    <a:pt x="1079818" y="208392"/>
                    <a:pt x="1069722" y="208392"/>
                  </a:cubicBezTo>
                  <a:cubicBezTo>
                    <a:pt x="1069722" y="208392"/>
                    <a:pt x="1069658" y="208392"/>
                    <a:pt x="1069658" y="208392"/>
                  </a:cubicBezTo>
                  <a:close/>
                  <a:moveTo>
                    <a:pt x="1252601" y="25748"/>
                  </a:moveTo>
                  <a:cubicBezTo>
                    <a:pt x="1242505" y="25748"/>
                    <a:pt x="1234313" y="33922"/>
                    <a:pt x="1234313" y="44012"/>
                  </a:cubicBezTo>
                  <a:cubicBezTo>
                    <a:pt x="1234313" y="54102"/>
                    <a:pt x="1242505" y="62277"/>
                    <a:pt x="1252601" y="62277"/>
                  </a:cubicBezTo>
                  <a:cubicBezTo>
                    <a:pt x="1262698" y="62277"/>
                    <a:pt x="1270889" y="54102"/>
                    <a:pt x="1270889" y="44012"/>
                  </a:cubicBezTo>
                  <a:cubicBezTo>
                    <a:pt x="1270762" y="33973"/>
                    <a:pt x="1262571" y="25900"/>
                    <a:pt x="1252538" y="25938"/>
                  </a:cubicBezTo>
                  <a:close/>
                  <a:moveTo>
                    <a:pt x="1252601" y="117070"/>
                  </a:moveTo>
                  <a:cubicBezTo>
                    <a:pt x="1242505" y="117070"/>
                    <a:pt x="1234313" y="125245"/>
                    <a:pt x="1234313" y="135335"/>
                  </a:cubicBezTo>
                  <a:cubicBezTo>
                    <a:pt x="1234313" y="145424"/>
                    <a:pt x="1242505" y="153599"/>
                    <a:pt x="1252601" y="153599"/>
                  </a:cubicBezTo>
                  <a:cubicBezTo>
                    <a:pt x="1255396" y="153574"/>
                    <a:pt x="1258189" y="152901"/>
                    <a:pt x="1260729" y="151633"/>
                  </a:cubicBezTo>
                  <a:cubicBezTo>
                    <a:pt x="1263904" y="144847"/>
                    <a:pt x="1267079" y="138062"/>
                    <a:pt x="1270318" y="131149"/>
                  </a:cubicBezTo>
                  <a:cubicBezTo>
                    <a:pt x="1268413" y="122879"/>
                    <a:pt x="1261047" y="117032"/>
                    <a:pt x="1252538" y="117070"/>
                  </a:cubicBezTo>
                  <a:close/>
                  <a:moveTo>
                    <a:pt x="1280224" y="0"/>
                  </a:moveTo>
                  <a:cubicBezTo>
                    <a:pt x="1281050" y="9982"/>
                    <a:pt x="1289812" y="17396"/>
                    <a:pt x="1299846" y="16558"/>
                  </a:cubicBezTo>
                  <a:cubicBezTo>
                    <a:pt x="1308672" y="15816"/>
                    <a:pt x="1315657" y="8821"/>
                    <a:pt x="1316419" y="0"/>
                  </a:cubicBezTo>
                  <a:close/>
                  <a:moveTo>
                    <a:pt x="1115124" y="345376"/>
                  </a:moveTo>
                  <a:cubicBezTo>
                    <a:pt x="1105027" y="345376"/>
                    <a:pt x="1096836" y="353551"/>
                    <a:pt x="1096836" y="363640"/>
                  </a:cubicBezTo>
                  <a:cubicBezTo>
                    <a:pt x="1096836" y="373730"/>
                    <a:pt x="1105027" y="381905"/>
                    <a:pt x="1115124" y="381905"/>
                  </a:cubicBezTo>
                  <a:cubicBezTo>
                    <a:pt x="1125221" y="381905"/>
                    <a:pt x="1133412" y="373730"/>
                    <a:pt x="1133412" y="363640"/>
                  </a:cubicBezTo>
                  <a:cubicBezTo>
                    <a:pt x="1133412" y="353652"/>
                    <a:pt x="1125411" y="345515"/>
                    <a:pt x="1115378" y="345376"/>
                  </a:cubicBezTo>
                  <a:close/>
                  <a:moveTo>
                    <a:pt x="1115124" y="254054"/>
                  </a:moveTo>
                  <a:cubicBezTo>
                    <a:pt x="1105027" y="254054"/>
                    <a:pt x="1096836" y="262228"/>
                    <a:pt x="1096836" y="272318"/>
                  </a:cubicBezTo>
                  <a:cubicBezTo>
                    <a:pt x="1096836" y="282408"/>
                    <a:pt x="1105027" y="290583"/>
                    <a:pt x="1115124" y="290583"/>
                  </a:cubicBezTo>
                  <a:cubicBezTo>
                    <a:pt x="1125221" y="290583"/>
                    <a:pt x="1133412" y="282408"/>
                    <a:pt x="1133412" y="272318"/>
                  </a:cubicBezTo>
                  <a:cubicBezTo>
                    <a:pt x="1133285" y="262406"/>
                    <a:pt x="1125284" y="254383"/>
                    <a:pt x="1115378" y="254244"/>
                  </a:cubicBezTo>
                  <a:close/>
                  <a:moveTo>
                    <a:pt x="1069404" y="25748"/>
                  </a:moveTo>
                  <a:cubicBezTo>
                    <a:pt x="1059307" y="25748"/>
                    <a:pt x="1051116" y="33922"/>
                    <a:pt x="1051116" y="44012"/>
                  </a:cubicBezTo>
                  <a:cubicBezTo>
                    <a:pt x="1051116" y="54102"/>
                    <a:pt x="1059307" y="62277"/>
                    <a:pt x="1069404" y="62277"/>
                  </a:cubicBezTo>
                  <a:cubicBezTo>
                    <a:pt x="1079500" y="62277"/>
                    <a:pt x="1087692" y="54102"/>
                    <a:pt x="1087692" y="44012"/>
                  </a:cubicBezTo>
                  <a:cubicBezTo>
                    <a:pt x="1087565" y="34100"/>
                    <a:pt x="1079564" y="26078"/>
                    <a:pt x="1069658" y="25938"/>
                  </a:cubicBezTo>
                  <a:close/>
                  <a:moveTo>
                    <a:pt x="1069404" y="117070"/>
                  </a:moveTo>
                  <a:cubicBezTo>
                    <a:pt x="1059307" y="117070"/>
                    <a:pt x="1051116" y="125245"/>
                    <a:pt x="1051116" y="135335"/>
                  </a:cubicBezTo>
                  <a:cubicBezTo>
                    <a:pt x="1051116" y="145424"/>
                    <a:pt x="1059307" y="153599"/>
                    <a:pt x="1069404" y="153599"/>
                  </a:cubicBezTo>
                  <a:cubicBezTo>
                    <a:pt x="1079500" y="153599"/>
                    <a:pt x="1087692" y="145424"/>
                    <a:pt x="1087692" y="135335"/>
                  </a:cubicBezTo>
                  <a:cubicBezTo>
                    <a:pt x="1087692" y="125346"/>
                    <a:pt x="1079627" y="117210"/>
                    <a:pt x="1069658" y="117070"/>
                  </a:cubicBezTo>
                  <a:close/>
                  <a:moveTo>
                    <a:pt x="1160844" y="299715"/>
                  </a:moveTo>
                  <a:cubicBezTo>
                    <a:pt x="1150748" y="299715"/>
                    <a:pt x="1142556" y="307890"/>
                    <a:pt x="1142556" y="317979"/>
                  </a:cubicBezTo>
                  <a:cubicBezTo>
                    <a:pt x="1142556" y="328069"/>
                    <a:pt x="1150748" y="336244"/>
                    <a:pt x="1160844" y="336244"/>
                  </a:cubicBezTo>
                  <a:lnTo>
                    <a:pt x="1162495" y="336244"/>
                  </a:lnTo>
                  <a:cubicBezTo>
                    <a:pt x="1167512" y="327790"/>
                    <a:pt x="1172528" y="319330"/>
                    <a:pt x="1177544" y="310876"/>
                  </a:cubicBezTo>
                  <a:cubicBezTo>
                    <a:pt x="1174750" y="304255"/>
                    <a:pt x="1168274" y="299892"/>
                    <a:pt x="1161098" y="299715"/>
                  </a:cubicBezTo>
                  <a:close/>
                  <a:moveTo>
                    <a:pt x="1160844" y="208392"/>
                  </a:moveTo>
                  <a:cubicBezTo>
                    <a:pt x="1150748" y="208392"/>
                    <a:pt x="1142556" y="216567"/>
                    <a:pt x="1142556" y="226657"/>
                  </a:cubicBezTo>
                  <a:cubicBezTo>
                    <a:pt x="1142556" y="236747"/>
                    <a:pt x="1150748" y="244921"/>
                    <a:pt x="1160844" y="244921"/>
                  </a:cubicBezTo>
                  <a:cubicBezTo>
                    <a:pt x="1170940" y="244921"/>
                    <a:pt x="1179132" y="236747"/>
                    <a:pt x="1179132" y="226657"/>
                  </a:cubicBezTo>
                  <a:cubicBezTo>
                    <a:pt x="1179132" y="216669"/>
                    <a:pt x="1171067" y="208532"/>
                    <a:pt x="1161098" y="208392"/>
                  </a:cubicBezTo>
                  <a:close/>
                  <a:moveTo>
                    <a:pt x="1115124" y="162731"/>
                  </a:moveTo>
                  <a:cubicBezTo>
                    <a:pt x="1105027" y="162731"/>
                    <a:pt x="1096836" y="170906"/>
                    <a:pt x="1096836" y="180996"/>
                  </a:cubicBezTo>
                  <a:cubicBezTo>
                    <a:pt x="1096836" y="191086"/>
                    <a:pt x="1105027" y="199260"/>
                    <a:pt x="1115124" y="199260"/>
                  </a:cubicBezTo>
                  <a:cubicBezTo>
                    <a:pt x="1125221" y="199260"/>
                    <a:pt x="1133412" y="191086"/>
                    <a:pt x="1133412" y="180996"/>
                  </a:cubicBezTo>
                  <a:cubicBezTo>
                    <a:pt x="1133412" y="171007"/>
                    <a:pt x="1125411" y="162871"/>
                    <a:pt x="1115378" y="162731"/>
                  </a:cubicBezTo>
                  <a:close/>
                  <a:moveTo>
                    <a:pt x="1115124" y="71409"/>
                  </a:moveTo>
                  <a:cubicBezTo>
                    <a:pt x="1105027" y="71409"/>
                    <a:pt x="1096836" y="79584"/>
                    <a:pt x="1096836" y="89673"/>
                  </a:cubicBezTo>
                  <a:cubicBezTo>
                    <a:pt x="1096836" y="99763"/>
                    <a:pt x="1105027" y="107938"/>
                    <a:pt x="1115124" y="107938"/>
                  </a:cubicBezTo>
                  <a:cubicBezTo>
                    <a:pt x="1125221" y="107938"/>
                    <a:pt x="1133412" y="99763"/>
                    <a:pt x="1133412" y="89673"/>
                  </a:cubicBezTo>
                  <a:cubicBezTo>
                    <a:pt x="1133412" y="79685"/>
                    <a:pt x="1125411" y="71548"/>
                    <a:pt x="1115378" y="71409"/>
                  </a:cubicBezTo>
                  <a:close/>
                  <a:moveTo>
                    <a:pt x="1160844" y="117070"/>
                  </a:moveTo>
                  <a:cubicBezTo>
                    <a:pt x="1150748" y="117070"/>
                    <a:pt x="1142556" y="125245"/>
                    <a:pt x="1142556" y="135335"/>
                  </a:cubicBezTo>
                  <a:cubicBezTo>
                    <a:pt x="1142556" y="145424"/>
                    <a:pt x="1150748" y="153599"/>
                    <a:pt x="1160844" y="153599"/>
                  </a:cubicBezTo>
                  <a:cubicBezTo>
                    <a:pt x="1170940" y="153599"/>
                    <a:pt x="1179132" y="145424"/>
                    <a:pt x="1179132" y="135335"/>
                  </a:cubicBezTo>
                  <a:cubicBezTo>
                    <a:pt x="1179132" y="125346"/>
                    <a:pt x="1171067" y="117210"/>
                    <a:pt x="1161098" y="117070"/>
                  </a:cubicBezTo>
                  <a:close/>
                  <a:moveTo>
                    <a:pt x="749364" y="619343"/>
                  </a:moveTo>
                  <a:cubicBezTo>
                    <a:pt x="739267" y="619343"/>
                    <a:pt x="731076" y="627518"/>
                    <a:pt x="731076" y="637607"/>
                  </a:cubicBezTo>
                  <a:cubicBezTo>
                    <a:pt x="731076" y="640747"/>
                    <a:pt x="731965" y="643822"/>
                    <a:pt x="733489" y="646549"/>
                  </a:cubicBezTo>
                  <a:cubicBezTo>
                    <a:pt x="743776" y="647057"/>
                    <a:pt x="754190" y="647310"/>
                    <a:pt x="764794" y="647374"/>
                  </a:cubicBezTo>
                  <a:cubicBezTo>
                    <a:pt x="770192" y="638850"/>
                    <a:pt x="767652" y="627568"/>
                    <a:pt x="759143" y="622171"/>
                  </a:cubicBezTo>
                  <a:cubicBezTo>
                    <a:pt x="756222" y="620326"/>
                    <a:pt x="752793" y="619349"/>
                    <a:pt x="749364" y="619343"/>
                  </a:cubicBezTo>
                  <a:close/>
                  <a:moveTo>
                    <a:pt x="749364" y="436698"/>
                  </a:moveTo>
                  <a:cubicBezTo>
                    <a:pt x="739267" y="436698"/>
                    <a:pt x="731076" y="444873"/>
                    <a:pt x="731076" y="454963"/>
                  </a:cubicBezTo>
                  <a:cubicBezTo>
                    <a:pt x="731076" y="465053"/>
                    <a:pt x="739267" y="473227"/>
                    <a:pt x="749364" y="473227"/>
                  </a:cubicBezTo>
                  <a:cubicBezTo>
                    <a:pt x="759461" y="473227"/>
                    <a:pt x="767652" y="465053"/>
                    <a:pt x="767652" y="454963"/>
                  </a:cubicBezTo>
                  <a:cubicBezTo>
                    <a:pt x="767652" y="444974"/>
                    <a:pt x="759587" y="436838"/>
                    <a:pt x="749618" y="436698"/>
                  </a:cubicBezTo>
                  <a:close/>
                  <a:moveTo>
                    <a:pt x="749364" y="528021"/>
                  </a:moveTo>
                  <a:cubicBezTo>
                    <a:pt x="739204" y="527983"/>
                    <a:pt x="731012" y="536164"/>
                    <a:pt x="730949" y="546285"/>
                  </a:cubicBezTo>
                  <a:cubicBezTo>
                    <a:pt x="730886" y="556407"/>
                    <a:pt x="739077" y="564638"/>
                    <a:pt x="749237" y="564676"/>
                  </a:cubicBezTo>
                  <a:cubicBezTo>
                    <a:pt x="759397" y="564714"/>
                    <a:pt x="767588" y="556533"/>
                    <a:pt x="767652" y="546412"/>
                  </a:cubicBezTo>
                  <a:cubicBezTo>
                    <a:pt x="767652" y="546367"/>
                    <a:pt x="767652" y="546330"/>
                    <a:pt x="767652" y="546285"/>
                  </a:cubicBezTo>
                  <a:cubicBezTo>
                    <a:pt x="767652" y="536297"/>
                    <a:pt x="759587" y="528160"/>
                    <a:pt x="749618" y="528021"/>
                  </a:cubicBezTo>
                  <a:close/>
                  <a:moveTo>
                    <a:pt x="703644" y="25748"/>
                  </a:moveTo>
                  <a:cubicBezTo>
                    <a:pt x="693548" y="25748"/>
                    <a:pt x="685356" y="33922"/>
                    <a:pt x="685356" y="44012"/>
                  </a:cubicBezTo>
                  <a:cubicBezTo>
                    <a:pt x="685356" y="54102"/>
                    <a:pt x="693548" y="62277"/>
                    <a:pt x="703644" y="62277"/>
                  </a:cubicBezTo>
                  <a:cubicBezTo>
                    <a:pt x="713740" y="62277"/>
                    <a:pt x="721932" y="54102"/>
                    <a:pt x="721932" y="44012"/>
                  </a:cubicBezTo>
                  <a:cubicBezTo>
                    <a:pt x="721805" y="34100"/>
                    <a:pt x="713804" y="26078"/>
                    <a:pt x="703898" y="25938"/>
                  </a:cubicBezTo>
                  <a:close/>
                  <a:moveTo>
                    <a:pt x="749364" y="162731"/>
                  </a:moveTo>
                  <a:cubicBezTo>
                    <a:pt x="739267" y="162731"/>
                    <a:pt x="731076" y="170906"/>
                    <a:pt x="731076" y="180996"/>
                  </a:cubicBezTo>
                  <a:cubicBezTo>
                    <a:pt x="731076" y="191086"/>
                    <a:pt x="739267" y="199260"/>
                    <a:pt x="749364" y="199260"/>
                  </a:cubicBezTo>
                  <a:cubicBezTo>
                    <a:pt x="759461" y="199260"/>
                    <a:pt x="767652" y="191086"/>
                    <a:pt x="767652" y="180996"/>
                  </a:cubicBezTo>
                  <a:cubicBezTo>
                    <a:pt x="767652" y="171007"/>
                    <a:pt x="759587" y="162871"/>
                    <a:pt x="749618" y="162731"/>
                  </a:cubicBezTo>
                  <a:close/>
                  <a:moveTo>
                    <a:pt x="749364" y="345376"/>
                  </a:moveTo>
                  <a:cubicBezTo>
                    <a:pt x="739267" y="345376"/>
                    <a:pt x="731076" y="353551"/>
                    <a:pt x="731076" y="363640"/>
                  </a:cubicBezTo>
                  <a:cubicBezTo>
                    <a:pt x="731076" y="373730"/>
                    <a:pt x="739267" y="381905"/>
                    <a:pt x="749364" y="381905"/>
                  </a:cubicBezTo>
                  <a:cubicBezTo>
                    <a:pt x="759461" y="381905"/>
                    <a:pt x="767652" y="373730"/>
                    <a:pt x="767652" y="363640"/>
                  </a:cubicBezTo>
                  <a:cubicBezTo>
                    <a:pt x="767652" y="353652"/>
                    <a:pt x="759587" y="345515"/>
                    <a:pt x="749618" y="345376"/>
                  </a:cubicBezTo>
                  <a:close/>
                  <a:moveTo>
                    <a:pt x="749364" y="71409"/>
                  </a:moveTo>
                  <a:cubicBezTo>
                    <a:pt x="739267" y="71409"/>
                    <a:pt x="731076" y="79584"/>
                    <a:pt x="731076" y="89673"/>
                  </a:cubicBezTo>
                  <a:cubicBezTo>
                    <a:pt x="731076" y="99763"/>
                    <a:pt x="739267" y="107938"/>
                    <a:pt x="749364" y="107938"/>
                  </a:cubicBezTo>
                  <a:cubicBezTo>
                    <a:pt x="759461" y="107938"/>
                    <a:pt x="767652" y="99763"/>
                    <a:pt x="767652" y="89673"/>
                  </a:cubicBezTo>
                  <a:cubicBezTo>
                    <a:pt x="767652" y="79685"/>
                    <a:pt x="759587" y="71548"/>
                    <a:pt x="749618" y="71409"/>
                  </a:cubicBezTo>
                  <a:close/>
                  <a:moveTo>
                    <a:pt x="703644" y="117070"/>
                  </a:moveTo>
                  <a:cubicBezTo>
                    <a:pt x="693548" y="117070"/>
                    <a:pt x="685356" y="125245"/>
                    <a:pt x="685356" y="135335"/>
                  </a:cubicBezTo>
                  <a:cubicBezTo>
                    <a:pt x="685356" y="145424"/>
                    <a:pt x="693548" y="153599"/>
                    <a:pt x="703644" y="153599"/>
                  </a:cubicBezTo>
                  <a:cubicBezTo>
                    <a:pt x="713740" y="153599"/>
                    <a:pt x="721932" y="145424"/>
                    <a:pt x="721932" y="135335"/>
                  </a:cubicBezTo>
                  <a:cubicBezTo>
                    <a:pt x="721932" y="125346"/>
                    <a:pt x="713867" y="117210"/>
                    <a:pt x="703898" y="117070"/>
                  </a:cubicBezTo>
                  <a:close/>
                  <a:moveTo>
                    <a:pt x="749364" y="254054"/>
                  </a:moveTo>
                  <a:cubicBezTo>
                    <a:pt x="739267" y="254054"/>
                    <a:pt x="731076" y="262228"/>
                    <a:pt x="731076" y="272318"/>
                  </a:cubicBezTo>
                  <a:cubicBezTo>
                    <a:pt x="731076" y="282408"/>
                    <a:pt x="739267" y="290583"/>
                    <a:pt x="749364" y="290583"/>
                  </a:cubicBezTo>
                  <a:cubicBezTo>
                    <a:pt x="759461" y="290583"/>
                    <a:pt x="767652" y="282408"/>
                    <a:pt x="767652" y="272318"/>
                  </a:cubicBezTo>
                  <a:cubicBezTo>
                    <a:pt x="767525" y="262406"/>
                    <a:pt x="759524" y="254383"/>
                    <a:pt x="749618" y="254244"/>
                  </a:cubicBezTo>
                  <a:close/>
                  <a:moveTo>
                    <a:pt x="703644" y="482359"/>
                  </a:moveTo>
                  <a:cubicBezTo>
                    <a:pt x="693548" y="482359"/>
                    <a:pt x="685356" y="490534"/>
                    <a:pt x="685356" y="500624"/>
                  </a:cubicBezTo>
                  <a:cubicBezTo>
                    <a:pt x="685356" y="510714"/>
                    <a:pt x="693548" y="518888"/>
                    <a:pt x="703644" y="518888"/>
                  </a:cubicBezTo>
                  <a:cubicBezTo>
                    <a:pt x="713740" y="518888"/>
                    <a:pt x="721932" y="510714"/>
                    <a:pt x="721932" y="500624"/>
                  </a:cubicBezTo>
                  <a:cubicBezTo>
                    <a:pt x="721805" y="490712"/>
                    <a:pt x="713804" y="482689"/>
                    <a:pt x="703898" y="482550"/>
                  </a:cubicBezTo>
                  <a:close/>
                  <a:moveTo>
                    <a:pt x="657924" y="71409"/>
                  </a:moveTo>
                  <a:cubicBezTo>
                    <a:pt x="647827" y="71409"/>
                    <a:pt x="639636" y="79584"/>
                    <a:pt x="639636" y="89673"/>
                  </a:cubicBezTo>
                  <a:cubicBezTo>
                    <a:pt x="639636" y="99763"/>
                    <a:pt x="647827" y="107938"/>
                    <a:pt x="657924" y="107938"/>
                  </a:cubicBezTo>
                  <a:cubicBezTo>
                    <a:pt x="668020" y="107938"/>
                    <a:pt x="676212" y="99763"/>
                    <a:pt x="676212" y="89673"/>
                  </a:cubicBezTo>
                  <a:cubicBezTo>
                    <a:pt x="676212" y="79685"/>
                    <a:pt x="668211" y="71548"/>
                    <a:pt x="658178" y="71409"/>
                  </a:cubicBezTo>
                  <a:close/>
                  <a:moveTo>
                    <a:pt x="886524" y="117070"/>
                  </a:moveTo>
                  <a:cubicBezTo>
                    <a:pt x="876427" y="117070"/>
                    <a:pt x="868236" y="125245"/>
                    <a:pt x="868236" y="135335"/>
                  </a:cubicBezTo>
                  <a:cubicBezTo>
                    <a:pt x="868236" y="145424"/>
                    <a:pt x="876427" y="153599"/>
                    <a:pt x="886524" y="153599"/>
                  </a:cubicBezTo>
                  <a:cubicBezTo>
                    <a:pt x="896620" y="153599"/>
                    <a:pt x="904812" y="145424"/>
                    <a:pt x="904812" y="135335"/>
                  </a:cubicBezTo>
                  <a:cubicBezTo>
                    <a:pt x="904812" y="125346"/>
                    <a:pt x="896811" y="117210"/>
                    <a:pt x="886778" y="117070"/>
                  </a:cubicBezTo>
                  <a:close/>
                  <a:moveTo>
                    <a:pt x="657924" y="162731"/>
                  </a:moveTo>
                  <a:cubicBezTo>
                    <a:pt x="647827" y="162731"/>
                    <a:pt x="639636" y="170906"/>
                    <a:pt x="639636" y="180996"/>
                  </a:cubicBezTo>
                  <a:cubicBezTo>
                    <a:pt x="639636" y="191086"/>
                    <a:pt x="647827" y="199260"/>
                    <a:pt x="657924" y="199260"/>
                  </a:cubicBezTo>
                  <a:cubicBezTo>
                    <a:pt x="668020" y="199260"/>
                    <a:pt x="676212" y="191086"/>
                    <a:pt x="676212" y="180996"/>
                  </a:cubicBezTo>
                  <a:cubicBezTo>
                    <a:pt x="676212" y="171007"/>
                    <a:pt x="668211" y="162871"/>
                    <a:pt x="658178" y="162731"/>
                  </a:cubicBezTo>
                  <a:close/>
                  <a:moveTo>
                    <a:pt x="657924" y="345376"/>
                  </a:moveTo>
                  <a:cubicBezTo>
                    <a:pt x="647827" y="345376"/>
                    <a:pt x="639636" y="353551"/>
                    <a:pt x="639636" y="363640"/>
                  </a:cubicBezTo>
                  <a:cubicBezTo>
                    <a:pt x="639636" y="373730"/>
                    <a:pt x="647827" y="381905"/>
                    <a:pt x="657924" y="381905"/>
                  </a:cubicBezTo>
                  <a:cubicBezTo>
                    <a:pt x="668020" y="381905"/>
                    <a:pt x="676212" y="373730"/>
                    <a:pt x="676212" y="363640"/>
                  </a:cubicBezTo>
                  <a:cubicBezTo>
                    <a:pt x="676212" y="353652"/>
                    <a:pt x="668211" y="345515"/>
                    <a:pt x="658178" y="345376"/>
                  </a:cubicBezTo>
                  <a:close/>
                  <a:moveTo>
                    <a:pt x="703644" y="391037"/>
                  </a:moveTo>
                  <a:cubicBezTo>
                    <a:pt x="693548" y="391037"/>
                    <a:pt x="685356" y="399212"/>
                    <a:pt x="685356" y="409302"/>
                  </a:cubicBezTo>
                  <a:cubicBezTo>
                    <a:pt x="685356" y="419391"/>
                    <a:pt x="693548" y="427566"/>
                    <a:pt x="703644" y="427566"/>
                  </a:cubicBezTo>
                  <a:cubicBezTo>
                    <a:pt x="713740" y="427566"/>
                    <a:pt x="721932" y="419391"/>
                    <a:pt x="721932" y="409302"/>
                  </a:cubicBezTo>
                  <a:cubicBezTo>
                    <a:pt x="721932" y="399313"/>
                    <a:pt x="713867" y="391177"/>
                    <a:pt x="703898" y="391037"/>
                  </a:cubicBezTo>
                  <a:close/>
                  <a:moveTo>
                    <a:pt x="703644" y="573682"/>
                  </a:moveTo>
                  <a:cubicBezTo>
                    <a:pt x="693548" y="573682"/>
                    <a:pt x="685356" y="581856"/>
                    <a:pt x="685356" y="591946"/>
                  </a:cubicBezTo>
                  <a:cubicBezTo>
                    <a:pt x="685356" y="602036"/>
                    <a:pt x="693548" y="610211"/>
                    <a:pt x="703644" y="610211"/>
                  </a:cubicBezTo>
                  <a:cubicBezTo>
                    <a:pt x="713740" y="610211"/>
                    <a:pt x="721932" y="602036"/>
                    <a:pt x="721932" y="591946"/>
                  </a:cubicBezTo>
                  <a:cubicBezTo>
                    <a:pt x="721932" y="581958"/>
                    <a:pt x="713867" y="573821"/>
                    <a:pt x="703898" y="573682"/>
                  </a:cubicBezTo>
                  <a:close/>
                  <a:moveTo>
                    <a:pt x="703644" y="208392"/>
                  </a:moveTo>
                  <a:cubicBezTo>
                    <a:pt x="693548" y="208392"/>
                    <a:pt x="685356" y="216567"/>
                    <a:pt x="685356" y="226657"/>
                  </a:cubicBezTo>
                  <a:cubicBezTo>
                    <a:pt x="685356" y="236747"/>
                    <a:pt x="693548" y="244921"/>
                    <a:pt x="703644" y="244921"/>
                  </a:cubicBezTo>
                  <a:cubicBezTo>
                    <a:pt x="713740" y="244921"/>
                    <a:pt x="721932" y="236747"/>
                    <a:pt x="721932" y="226657"/>
                  </a:cubicBezTo>
                  <a:cubicBezTo>
                    <a:pt x="721932" y="216669"/>
                    <a:pt x="713867" y="208532"/>
                    <a:pt x="703898" y="208392"/>
                  </a:cubicBezTo>
                  <a:close/>
                  <a:moveTo>
                    <a:pt x="703644" y="299715"/>
                  </a:moveTo>
                  <a:cubicBezTo>
                    <a:pt x="693548" y="299715"/>
                    <a:pt x="685356" y="307890"/>
                    <a:pt x="685356" y="317979"/>
                  </a:cubicBezTo>
                  <a:cubicBezTo>
                    <a:pt x="685356" y="328069"/>
                    <a:pt x="693548" y="336244"/>
                    <a:pt x="703644" y="336244"/>
                  </a:cubicBezTo>
                  <a:cubicBezTo>
                    <a:pt x="713740" y="336244"/>
                    <a:pt x="721932" y="328069"/>
                    <a:pt x="721932" y="317979"/>
                  </a:cubicBezTo>
                  <a:cubicBezTo>
                    <a:pt x="721932" y="307991"/>
                    <a:pt x="713867" y="299854"/>
                    <a:pt x="703898" y="299715"/>
                  </a:cubicBezTo>
                  <a:close/>
                  <a:moveTo>
                    <a:pt x="795084" y="573682"/>
                  </a:moveTo>
                  <a:cubicBezTo>
                    <a:pt x="784987" y="573682"/>
                    <a:pt x="776796" y="581856"/>
                    <a:pt x="776796" y="591946"/>
                  </a:cubicBezTo>
                  <a:cubicBezTo>
                    <a:pt x="776796" y="602036"/>
                    <a:pt x="784987" y="610211"/>
                    <a:pt x="795084" y="610211"/>
                  </a:cubicBezTo>
                  <a:cubicBezTo>
                    <a:pt x="805180" y="610211"/>
                    <a:pt x="813372" y="602036"/>
                    <a:pt x="813372" y="591946"/>
                  </a:cubicBezTo>
                  <a:cubicBezTo>
                    <a:pt x="813372" y="581958"/>
                    <a:pt x="805371" y="573821"/>
                    <a:pt x="795338" y="573682"/>
                  </a:cubicBezTo>
                  <a:close/>
                  <a:moveTo>
                    <a:pt x="657924" y="254054"/>
                  </a:moveTo>
                  <a:cubicBezTo>
                    <a:pt x="647827" y="254054"/>
                    <a:pt x="639636" y="262228"/>
                    <a:pt x="639636" y="272318"/>
                  </a:cubicBezTo>
                  <a:cubicBezTo>
                    <a:pt x="639636" y="282408"/>
                    <a:pt x="647827" y="290583"/>
                    <a:pt x="657924" y="290583"/>
                  </a:cubicBezTo>
                  <a:cubicBezTo>
                    <a:pt x="668020" y="290583"/>
                    <a:pt x="676212" y="282408"/>
                    <a:pt x="676212" y="272318"/>
                  </a:cubicBezTo>
                  <a:cubicBezTo>
                    <a:pt x="676085" y="262406"/>
                    <a:pt x="668084" y="254383"/>
                    <a:pt x="658178" y="254244"/>
                  </a:cubicBezTo>
                  <a:close/>
                  <a:moveTo>
                    <a:pt x="840804" y="162731"/>
                  </a:moveTo>
                  <a:cubicBezTo>
                    <a:pt x="830707" y="162731"/>
                    <a:pt x="822516" y="170906"/>
                    <a:pt x="822516" y="180996"/>
                  </a:cubicBezTo>
                  <a:cubicBezTo>
                    <a:pt x="822516" y="191086"/>
                    <a:pt x="830707" y="199260"/>
                    <a:pt x="840804" y="199260"/>
                  </a:cubicBezTo>
                  <a:cubicBezTo>
                    <a:pt x="850900" y="199260"/>
                    <a:pt x="859092" y="191086"/>
                    <a:pt x="859092" y="180996"/>
                  </a:cubicBezTo>
                  <a:cubicBezTo>
                    <a:pt x="859092" y="171007"/>
                    <a:pt x="851027" y="162871"/>
                    <a:pt x="841058" y="162731"/>
                  </a:cubicBezTo>
                  <a:close/>
                  <a:moveTo>
                    <a:pt x="840804" y="71409"/>
                  </a:moveTo>
                  <a:cubicBezTo>
                    <a:pt x="830707" y="71409"/>
                    <a:pt x="822516" y="79584"/>
                    <a:pt x="822516" y="89673"/>
                  </a:cubicBezTo>
                  <a:cubicBezTo>
                    <a:pt x="822516" y="99763"/>
                    <a:pt x="830707" y="107938"/>
                    <a:pt x="840804" y="107938"/>
                  </a:cubicBezTo>
                  <a:cubicBezTo>
                    <a:pt x="850900" y="107938"/>
                    <a:pt x="859092" y="99763"/>
                    <a:pt x="859092" y="89673"/>
                  </a:cubicBezTo>
                  <a:cubicBezTo>
                    <a:pt x="859092" y="79685"/>
                    <a:pt x="851027" y="71548"/>
                    <a:pt x="841058" y="71409"/>
                  </a:cubicBezTo>
                  <a:close/>
                  <a:moveTo>
                    <a:pt x="840804" y="345376"/>
                  </a:moveTo>
                  <a:cubicBezTo>
                    <a:pt x="830707" y="345376"/>
                    <a:pt x="822516" y="353551"/>
                    <a:pt x="822516" y="363640"/>
                  </a:cubicBezTo>
                  <a:cubicBezTo>
                    <a:pt x="822516" y="373730"/>
                    <a:pt x="830707" y="381905"/>
                    <a:pt x="840804" y="381905"/>
                  </a:cubicBezTo>
                  <a:cubicBezTo>
                    <a:pt x="850900" y="381905"/>
                    <a:pt x="859092" y="373730"/>
                    <a:pt x="859092" y="363640"/>
                  </a:cubicBezTo>
                  <a:cubicBezTo>
                    <a:pt x="859092" y="353652"/>
                    <a:pt x="851027" y="345515"/>
                    <a:pt x="841058" y="345376"/>
                  </a:cubicBezTo>
                  <a:close/>
                  <a:moveTo>
                    <a:pt x="886524" y="573682"/>
                  </a:moveTo>
                  <a:cubicBezTo>
                    <a:pt x="876427" y="573682"/>
                    <a:pt x="868236" y="581856"/>
                    <a:pt x="868236" y="591946"/>
                  </a:cubicBezTo>
                  <a:cubicBezTo>
                    <a:pt x="868236" y="602036"/>
                    <a:pt x="876427" y="610211"/>
                    <a:pt x="886524" y="610211"/>
                  </a:cubicBezTo>
                  <a:cubicBezTo>
                    <a:pt x="896620" y="610211"/>
                    <a:pt x="904812" y="602036"/>
                    <a:pt x="904812" y="591946"/>
                  </a:cubicBezTo>
                  <a:cubicBezTo>
                    <a:pt x="904812" y="581958"/>
                    <a:pt x="896811" y="573821"/>
                    <a:pt x="886778" y="573682"/>
                  </a:cubicBezTo>
                  <a:close/>
                  <a:moveTo>
                    <a:pt x="840804" y="254054"/>
                  </a:moveTo>
                  <a:cubicBezTo>
                    <a:pt x="830707" y="254054"/>
                    <a:pt x="822516" y="262228"/>
                    <a:pt x="822516" y="272318"/>
                  </a:cubicBezTo>
                  <a:cubicBezTo>
                    <a:pt x="822516" y="282408"/>
                    <a:pt x="830707" y="290583"/>
                    <a:pt x="840804" y="290583"/>
                  </a:cubicBezTo>
                  <a:cubicBezTo>
                    <a:pt x="850900" y="290583"/>
                    <a:pt x="859092" y="282408"/>
                    <a:pt x="859092" y="272318"/>
                  </a:cubicBezTo>
                  <a:cubicBezTo>
                    <a:pt x="858965" y="262406"/>
                    <a:pt x="850964" y="254383"/>
                    <a:pt x="841058" y="254244"/>
                  </a:cubicBezTo>
                  <a:close/>
                  <a:moveTo>
                    <a:pt x="886524" y="208392"/>
                  </a:moveTo>
                  <a:cubicBezTo>
                    <a:pt x="876427" y="208392"/>
                    <a:pt x="868236" y="216567"/>
                    <a:pt x="868236" y="226657"/>
                  </a:cubicBezTo>
                  <a:cubicBezTo>
                    <a:pt x="868236" y="236747"/>
                    <a:pt x="876427" y="244921"/>
                    <a:pt x="886524" y="244921"/>
                  </a:cubicBezTo>
                  <a:cubicBezTo>
                    <a:pt x="896620" y="244921"/>
                    <a:pt x="904812" y="236747"/>
                    <a:pt x="904812" y="226657"/>
                  </a:cubicBezTo>
                  <a:cubicBezTo>
                    <a:pt x="904812" y="216669"/>
                    <a:pt x="896811" y="208532"/>
                    <a:pt x="886778" y="208392"/>
                  </a:cubicBezTo>
                  <a:close/>
                  <a:moveTo>
                    <a:pt x="886524" y="299715"/>
                  </a:moveTo>
                  <a:cubicBezTo>
                    <a:pt x="876427" y="299715"/>
                    <a:pt x="868236" y="307890"/>
                    <a:pt x="868236" y="317979"/>
                  </a:cubicBezTo>
                  <a:cubicBezTo>
                    <a:pt x="868236" y="328069"/>
                    <a:pt x="876427" y="336244"/>
                    <a:pt x="886524" y="336244"/>
                  </a:cubicBezTo>
                  <a:cubicBezTo>
                    <a:pt x="896620" y="336244"/>
                    <a:pt x="904812" y="328069"/>
                    <a:pt x="904812" y="317979"/>
                  </a:cubicBezTo>
                  <a:cubicBezTo>
                    <a:pt x="904812" y="307991"/>
                    <a:pt x="896811" y="299854"/>
                    <a:pt x="886778" y="299715"/>
                  </a:cubicBezTo>
                  <a:close/>
                  <a:moveTo>
                    <a:pt x="886524" y="391037"/>
                  </a:moveTo>
                  <a:cubicBezTo>
                    <a:pt x="876427" y="391037"/>
                    <a:pt x="868236" y="399212"/>
                    <a:pt x="868236" y="409302"/>
                  </a:cubicBezTo>
                  <a:cubicBezTo>
                    <a:pt x="868236" y="419391"/>
                    <a:pt x="876427" y="427566"/>
                    <a:pt x="886524" y="427566"/>
                  </a:cubicBezTo>
                  <a:cubicBezTo>
                    <a:pt x="896620" y="427566"/>
                    <a:pt x="904812" y="419391"/>
                    <a:pt x="904812" y="409302"/>
                  </a:cubicBezTo>
                  <a:cubicBezTo>
                    <a:pt x="904812" y="399313"/>
                    <a:pt x="896811" y="391177"/>
                    <a:pt x="886778" y="391037"/>
                  </a:cubicBezTo>
                  <a:close/>
                  <a:moveTo>
                    <a:pt x="886524" y="482359"/>
                  </a:moveTo>
                  <a:cubicBezTo>
                    <a:pt x="876427" y="482359"/>
                    <a:pt x="868236" y="490534"/>
                    <a:pt x="868236" y="500624"/>
                  </a:cubicBezTo>
                  <a:cubicBezTo>
                    <a:pt x="868236" y="510714"/>
                    <a:pt x="876427" y="518888"/>
                    <a:pt x="886524" y="518888"/>
                  </a:cubicBezTo>
                  <a:cubicBezTo>
                    <a:pt x="896620" y="518888"/>
                    <a:pt x="904812" y="510714"/>
                    <a:pt x="904812" y="500624"/>
                  </a:cubicBezTo>
                  <a:cubicBezTo>
                    <a:pt x="904685" y="490712"/>
                    <a:pt x="896684" y="482689"/>
                    <a:pt x="886778" y="482550"/>
                  </a:cubicBezTo>
                  <a:close/>
                  <a:moveTo>
                    <a:pt x="795084" y="391037"/>
                  </a:moveTo>
                  <a:cubicBezTo>
                    <a:pt x="784987" y="391037"/>
                    <a:pt x="776796" y="399212"/>
                    <a:pt x="776796" y="409302"/>
                  </a:cubicBezTo>
                  <a:cubicBezTo>
                    <a:pt x="776796" y="419391"/>
                    <a:pt x="784987" y="427566"/>
                    <a:pt x="795084" y="427566"/>
                  </a:cubicBezTo>
                  <a:cubicBezTo>
                    <a:pt x="805180" y="427566"/>
                    <a:pt x="813372" y="419391"/>
                    <a:pt x="813372" y="409302"/>
                  </a:cubicBezTo>
                  <a:cubicBezTo>
                    <a:pt x="813372" y="399313"/>
                    <a:pt x="805371" y="391177"/>
                    <a:pt x="795338" y="391037"/>
                  </a:cubicBezTo>
                  <a:close/>
                  <a:moveTo>
                    <a:pt x="795084" y="299715"/>
                  </a:moveTo>
                  <a:cubicBezTo>
                    <a:pt x="784987" y="299715"/>
                    <a:pt x="776796" y="307890"/>
                    <a:pt x="776796" y="317979"/>
                  </a:cubicBezTo>
                  <a:cubicBezTo>
                    <a:pt x="776796" y="328069"/>
                    <a:pt x="784987" y="336244"/>
                    <a:pt x="795084" y="336244"/>
                  </a:cubicBezTo>
                  <a:cubicBezTo>
                    <a:pt x="805180" y="336244"/>
                    <a:pt x="813372" y="328069"/>
                    <a:pt x="813372" y="317979"/>
                  </a:cubicBezTo>
                  <a:cubicBezTo>
                    <a:pt x="813372" y="307991"/>
                    <a:pt x="805371" y="299854"/>
                    <a:pt x="795338" y="299715"/>
                  </a:cubicBezTo>
                  <a:close/>
                  <a:moveTo>
                    <a:pt x="840804" y="436698"/>
                  </a:moveTo>
                  <a:cubicBezTo>
                    <a:pt x="830707" y="436698"/>
                    <a:pt x="822516" y="444873"/>
                    <a:pt x="822516" y="454963"/>
                  </a:cubicBezTo>
                  <a:cubicBezTo>
                    <a:pt x="822516" y="465053"/>
                    <a:pt x="830707" y="473227"/>
                    <a:pt x="840804" y="473227"/>
                  </a:cubicBezTo>
                  <a:cubicBezTo>
                    <a:pt x="850900" y="473227"/>
                    <a:pt x="859092" y="465053"/>
                    <a:pt x="859092" y="454963"/>
                  </a:cubicBezTo>
                  <a:cubicBezTo>
                    <a:pt x="859092" y="444974"/>
                    <a:pt x="851027" y="436838"/>
                    <a:pt x="841058" y="436698"/>
                  </a:cubicBezTo>
                  <a:close/>
                  <a:moveTo>
                    <a:pt x="795084" y="208392"/>
                  </a:moveTo>
                  <a:cubicBezTo>
                    <a:pt x="784987" y="208392"/>
                    <a:pt x="776796" y="216567"/>
                    <a:pt x="776796" y="226657"/>
                  </a:cubicBezTo>
                  <a:cubicBezTo>
                    <a:pt x="776796" y="236747"/>
                    <a:pt x="784987" y="244921"/>
                    <a:pt x="795084" y="244921"/>
                  </a:cubicBezTo>
                  <a:cubicBezTo>
                    <a:pt x="805180" y="244921"/>
                    <a:pt x="813372" y="236747"/>
                    <a:pt x="813372" y="226657"/>
                  </a:cubicBezTo>
                  <a:cubicBezTo>
                    <a:pt x="813372" y="216669"/>
                    <a:pt x="805371" y="208532"/>
                    <a:pt x="795338" y="208392"/>
                  </a:cubicBezTo>
                  <a:close/>
                  <a:moveTo>
                    <a:pt x="795084" y="482359"/>
                  </a:moveTo>
                  <a:cubicBezTo>
                    <a:pt x="784987" y="482359"/>
                    <a:pt x="776796" y="490534"/>
                    <a:pt x="776796" y="500624"/>
                  </a:cubicBezTo>
                  <a:cubicBezTo>
                    <a:pt x="776796" y="510714"/>
                    <a:pt x="784987" y="518888"/>
                    <a:pt x="795084" y="518888"/>
                  </a:cubicBezTo>
                  <a:cubicBezTo>
                    <a:pt x="805180" y="518888"/>
                    <a:pt x="813372" y="510714"/>
                    <a:pt x="813372" y="500624"/>
                  </a:cubicBezTo>
                  <a:cubicBezTo>
                    <a:pt x="813245" y="490712"/>
                    <a:pt x="805244" y="482689"/>
                    <a:pt x="795338" y="482550"/>
                  </a:cubicBezTo>
                  <a:close/>
                  <a:moveTo>
                    <a:pt x="795084" y="117070"/>
                  </a:moveTo>
                  <a:cubicBezTo>
                    <a:pt x="784987" y="117070"/>
                    <a:pt x="776796" y="125245"/>
                    <a:pt x="776796" y="135335"/>
                  </a:cubicBezTo>
                  <a:cubicBezTo>
                    <a:pt x="776796" y="145424"/>
                    <a:pt x="784987" y="153599"/>
                    <a:pt x="795084" y="153599"/>
                  </a:cubicBezTo>
                  <a:cubicBezTo>
                    <a:pt x="805180" y="153599"/>
                    <a:pt x="813372" y="145424"/>
                    <a:pt x="813372" y="135335"/>
                  </a:cubicBezTo>
                  <a:cubicBezTo>
                    <a:pt x="813372" y="125346"/>
                    <a:pt x="805371" y="117210"/>
                    <a:pt x="795338" y="117070"/>
                  </a:cubicBezTo>
                  <a:close/>
                  <a:moveTo>
                    <a:pt x="840804" y="528021"/>
                  </a:moveTo>
                  <a:cubicBezTo>
                    <a:pt x="830644" y="527983"/>
                    <a:pt x="822452" y="536164"/>
                    <a:pt x="822389" y="546285"/>
                  </a:cubicBezTo>
                  <a:cubicBezTo>
                    <a:pt x="822325" y="556407"/>
                    <a:pt x="830517" y="564638"/>
                    <a:pt x="840677" y="564676"/>
                  </a:cubicBezTo>
                  <a:cubicBezTo>
                    <a:pt x="850837" y="564714"/>
                    <a:pt x="859028" y="556533"/>
                    <a:pt x="859092" y="546412"/>
                  </a:cubicBezTo>
                  <a:cubicBezTo>
                    <a:pt x="859092" y="546367"/>
                    <a:pt x="859092" y="546330"/>
                    <a:pt x="859092" y="546285"/>
                  </a:cubicBezTo>
                  <a:cubicBezTo>
                    <a:pt x="859092" y="536297"/>
                    <a:pt x="851027" y="528160"/>
                    <a:pt x="841058" y="528021"/>
                  </a:cubicBezTo>
                  <a:close/>
                  <a:moveTo>
                    <a:pt x="840804" y="619343"/>
                  </a:moveTo>
                  <a:cubicBezTo>
                    <a:pt x="830707" y="619343"/>
                    <a:pt x="822516" y="627518"/>
                    <a:pt x="822516" y="637607"/>
                  </a:cubicBezTo>
                  <a:cubicBezTo>
                    <a:pt x="822516" y="639148"/>
                    <a:pt x="822770" y="640683"/>
                    <a:pt x="823151" y="642174"/>
                  </a:cubicBezTo>
                  <a:cubicBezTo>
                    <a:pt x="835089" y="639814"/>
                    <a:pt x="846837" y="636701"/>
                    <a:pt x="858393" y="632851"/>
                  </a:cubicBezTo>
                  <a:cubicBezTo>
                    <a:pt x="856298" y="624994"/>
                    <a:pt x="849186" y="619489"/>
                    <a:pt x="841058" y="619343"/>
                  </a:cubicBezTo>
                  <a:close/>
                  <a:moveTo>
                    <a:pt x="795084" y="25748"/>
                  </a:moveTo>
                  <a:cubicBezTo>
                    <a:pt x="784987" y="25748"/>
                    <a:pt x="776796" y="33922"/>
                    <a:pt x="776796" y="44012"/>
                  </a:cubicBezTo>
                  <a:cubicBezTo>
                    <a:pt x="776796" y="54102"/>
                    <a:pt x="784987" y="62277"/>
                    <a:pt x="795084" y="62277"/>
                  </a:cubicBezTo>
                  <a:cubicBezTo>
                    <a:pt x="805180" y="62277"/>
                    <a:pt x="813372" y="54102"/>
                    <a:pt x="813372" y="44012"/>
                  </a:cubicBezTo>
                  <a:cubicBezTo>
                    <a:pt x="813245" y="34100"/>
                    <a:pt x="805244" y="26078"/>
                    <a:pt x="795338" y="25938"/>
                  </a:cubicBezTo>
                  <a:close/>
                </a:path>
              </a:pathLst>
            </a:custGeom>
            <a:solidFill>
              <a:srgbClr val="F0028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" name="Google Shape;131;p4"/>
            <p:cNvSpPr/>
            <p:nvPr/>
          </p:nvSpPr>
          <p:spPr>
            <a:xfrm>
              <a:off x="6788222" y="1606642"/>
              <a:ext cx="679513" cy="456825"/>
            </a:xfrm>
            <a:custGeom>
              <a:avLst/>
              <a:gdLst/>
              <a:ahLst/>
              <a:cxnLst/>
              <a:rect l="l" t="t" r="r" b="b"/>
              <a:pathLst>
                <a:path w="1812035" h="1218201" extrusionOk="0">
                  <a:moveTo>
                    <a:pt x="877760" y="1218202"/>
                  </a:moveTo>
                  <a:cubicBezTo>
                    <a:pt x="1373442" y="1218202"/>
                    <a:pt x="1576959" y="444118"/>
                    <a:pt x="1812036" y="0"/>
                  </a:cubicBezTo>
                  <a:lnTo>
                    <a:pt x="0" y="0"/>
                  </a:lnTo>
                  <a:cubicBezTo>
                    <a:pt x="243967" y="601269"/>
                    <a:pt x="522922" y="1218202"/>
                    <a:pt x="877760" y="1218202"/>
                  </a:cubicBezTo>
                  <a:close/>
                </a:path>
              </a:pathLst>
            </a:custGeom>
            <a:gradFill>
              <a:gsLst>
                <a:gs pos="0">
                  <a:srgbClr val="BEF176"/>
                </a:gs>
                <a:gs pos="100000">
                  <a:srgbClr val="17A89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" name="Google Shape;132;p4"/>
            <p:cNvSpPr/>
            <p:nvPr/>
          </p:nvSpPr>
          <p:spPr>
            <a:xfrm>
              <a:off x="6308923" y="1183542"/>
              <a:ext cx="479298" cy="423103"/>
            </a:xfrm>
            <a:custGeom>
              <a:avLst/>
              <a:gdLst/>
              <a:ahLst/>
              <a:cxnLst/>
              <a:rect l="l" t="t" r="r" b="b"/>
              <a:pathLst>
                <a:path w="1278128" h="1128274" extrusionOk="0">
                  <a:moveTo>
                    <a:pt x="641922" y="0"/>
                  </a:moveTo>
                  <a:cubicBezTo>
                    <a:pt x="371729" y="0"/>
                    <a:pt x="243142" y="659994"/>
                    <a:pt x="0" y="1128275"/>
                  </a:cubicBezTo>
                  <a:lnTo>
                    <a:pt x="1278128" y="1128275"/>
                  </a:lnTo>
                  <a:cubicBezTo>
                    <a:pt x="1046290" y="557066"/>
                    <a:pt x="845947" y="0"/>
                    <a:pt x="641922" y="0"/>
                  </a:cubicBezTo>
                  <a:close/>
                </a:path>
              </a:pathLst>
            </a:custGeom>
            <a:solidFill>
              <a:srgbClr val="FF3D4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Google Shape;133;p4"/>
            <p:cNvSpPr/>
            <p:nvPr/>
          </p:nvSpPr>
          <p:spPr>
            <a:xfrm>
              <a:off x="7467735" y="1492704"/>
              <a:ext cx="265033" cy="113939"/>
            </a:xfrm>
            <a:custGeom>
              <a:avLst/>
              <a:gdLst/>
              <a:ahLst/>
              <a:cxnLst/>
              <a:rect l="l" t="t" r="r" b="b"/>
              <a:pathLst>
                <a:path w="706755" h="303837" extrusionOk="0">
                  <a:moveTo>
                    <a:pt x="320167" y="0"/>
                  </a:moveTo>
                  <a:cubicBezTo>
                    <a:pt x="194310" y="0"/>
                    <a:pt x="94615" y="125251"/>
                    <a:pt x="0" y="303837"/>
                  </a:cubicBezTo>
                  <a:lnTo>
                    <a:pt x="706755" y="303837"/>
                  </a:lnTo>
                  <a:cubicBezTo>
                    <a:pt x="594932" y="135335"/>
                    <a:pt x="483933" y="0"/>
                    <a:pt x="320167" y="0"/>
                  </a:cubicBezTo>
                  <a:close/>
                </a:path>
              </a:pathLst>
            </a:custGeom>
            <a:solidFill>
              <a:srgbClr val="A54FA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Google Shape;134;p4"/>
            <p:cNvSpPr/>
            <p:nvPr/>
          </p:nvSpPr>
          <p:spPr>
            <a:xfrm>
              <a:off x="8954159" y="1606642"/>
              <a:ext cx="189405" cy="242741"/>
            </a:xfrm>
            <a:custGeom>
              <a:avLst/>
              <a:gdLst/>
              <a:ahLst/>
              <a:cxnLst/>
              <a:rect l="l" t="t" r="r" b="b"/>
              <a:pathLst>
                <a:path w="505079" h="647310" extrusionOk="0">
                  <a:moveTo>
                    <a:pt x="0" y="0"/>
                  </a:moveTo>
                  <a:cubicBezTo>
                    <a:pt x="127000" y="368460"/>
                    <a:pt x="278765" y="644013"/>
                    <a:pt x="505079" y="647310"/>
                  </a:cubicBezTo>
                  <a:lnTo>
                    <a:pt x="505079" y="0"/>
                  </a:lnTo>
                  <a:close/>
                </a:path>
              </a:pathLst>
            </a:custGeom>
            <a:gradFill>
              <a:gsLst>
                <a:gs pos="0">
                  <a:srgbClr val="FF826C"/>
                </a:gs>
                <a:gs pos="100000">
                  <a:srgbClr val="FF3E45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Google Shape;135;p4"/>
            <p:cNvSpPr/>
            <p:nvPr/>
          </p:nvSpPr>
          <p:spPr>
            <a:xfrm>
              <a:off x="5519015" y="1249917"/>
              <a:ext cx="397002" cy="356728"/>
            </a:xfrm>
            <a:custGeom>
              <a:avLst/>
              <a:gdLst/>
              <a:ahLst/>
              <a:cxnLst/>
              <a:rect l="l" t="t" r="r" b="b"/>
              <a:pathLst>
                <a:path w="1058671" h="951274" extrusionOk="0">
                  <a:moveTo>
                    <a:pt x="584200" y="0"/>
                  </a:moveTo>
                  <a:cubicBezTo>
                    <a:pt x="388938" y="0"/>
                    <a:pt x="206692" y="447289"/>
                    <a:pt x="0" y="951274"/>
                  </a:cubicBezTo>
                  <a:lnTo>
                    <a:pt x="1058672" y="951274"/>
                  </a:lnTo>
                  <a:cubicBezTo>
                    <a:pt x="920623" y="672805"/>
                    <a:pt x="806005" y="314808"/>
                    <a:pt x="664654" y="17313"/>
                  </a:cubicBezTo>
                  <a:cubicBezTo>
                    <a:pt x="639312" y="6075"/>
                    <a:pt x="611924" y="184"/>
                    <a:pt x="584200" y="0"/>
                  </a:cubicBezTo>
                  <a:close/>
                </a:path>
              </a:pathLst>
            </a:custGeom>
            <a:solidFill>
              <a:srgbClr val="FF800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" name="Google Shape;136;p4"/>
            <p:cNvSpPr/>
            <p:nvPr/>
          </p:nvSpPr>
          <p:spPr>
            <a:xfrm>
              <a:off x="7215942" y="1606642"/>
              <a:ext cx="470225" cy="214036"/>
            </a:xfrm>
            <a:custGeom>
              <a:avLst/>
              <a:gdLst/>
              <a:ahLst/>
              <a:cxnLst/>
              <a:rect l="l" t="t" r="r" b="b"/>
              <a:pathLst>
                <a:path w="1253934" h="570764" extrusionOk="0">
                  <a:moveTo>
                    <a:pt x="569913" y="570765"/>
                  </a:moveTo>
                  <a:cubicBezTo>
                    <a:pt x="852488" y="570765"/>
                    <a:pt x="1068959" y="318106"/>
                    <a:pt x="1253934" y="0"/>
                  </a:cubicBezTo>
                  <a:lnTo>
                    <a:pt x="0" y="0"/>
                  </a:lnTo>
                  <a:cubicBezTo>
                    <a:pt x="142240" y="325336"/>
                    <a:pt x="312674" y="570765"/>
                    <a:pt x="569913" y="570765"/>
                  </a:cubicBezTo>
                  <a:close/>
                </a:path>
              </a:pathLst>
            </a:custGeom>
            <a:solidFill>
              <a:srgbClr val="7DFF29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" name="Google Shape;137;p4"/>
            <p:cNvSpPr/>
            <p:nvPr/>
          </p:nvSpPr>
          <p:spPr>
            <a:xfrm>
              <a:off x="8828810" y="1202353"/>
              <a:ext cx="314754" cy="404291"/>
            </a:xfrm>
            <a:custGeom>
              <a:avLst/>
              <a:gdLst/>
              <a:ahLst/>
              <a:cxnLst/>
              <a:rect l="l" t="t" r="r" b="b"/>
              <a:pathLst>
                <a:path w="839343" h="1078110" extrusionOk="0">
                  <a:moveTo>
                    <a:pt x="0" y="1078111"/>
                  </a:moveTo>
                  <a:lnTo>
                    <a:pt x="839343" y="1078111"/>
                  </a:lnTo>
                  <a:lnTo>
                    <a:pt x="839343" y="0"/>
                  </a:lnTo>
                  <a:cubicBezTo>
                    <a:pt x="537274" y="5898"/>
                    <a:pt x="328867" y="647881"/>
                    <a:pt x="0" y="1078111"/>
                  </a:cubicBezTo>
                  <a:close/>
                </a:path>
              </a:pathLst>
            </a:custGeom>
            <a:solidFill>
              <a:srgbClr val="FF96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Google Shape;138;p4"/>
            <p:cNvSpPr/>
            <p:nvPr/>
          </p:nvSpPr>
          <p:spPr>
            <a:xfrm>
              <a:off x="6509901" y="1012171"/>
              <a:ext cx="699230" cy="594522"/>
            </a:xfrm>
            <a:custGeom>
              <a:avLst/>
              <a:gdLst/>
              <a:ahLst/>
              <a:cxnLst/>
              <a:rect l="l" t="t" r="r" b="b"/>
              <a:pathLst>
                <a:path w="1864614" h="1585393" extrusionOk="0">
                  <a:moveTo>
                    <a:pt x="215900" y="962880"/>
                  </a:moveTo>
                  <a:lnTo>
                    <a:pt x="839153" y="1585267"/>
                  </a:lnTo>
                  <a:lnTo>
                    <a:pt x="866648" y="1585267"/>
                  </a:lnTo>
                  <a:lnTo>
                    <a:pt x="223329" y="942523"/>
                  </a:lnTo>
                  <a:close/>
                  <a:moveTo>
                    <a:pt x="194754" y="1023761"/>
                  </a:moveTo>
                  <a:lnTo>
                    <a:pt x="757047" y="1585267"/>
                  </a:lnTo>
                  <a:lnTo>
                    <a:pt x="784542" y="1585267"/>
                  </a:lnTo>
                  <a:lnTo>
                    <a:pt x="201866" y="1003341"/>
                  </a:lnTo>
                  <a:cubicBezTo>
                    <a:pt x="199771" y="1010190"/>
                    <a:pt x="197358" y="1016976"/>
                    <a:pt x="195009" y="1023761"/>
                  </a:cubicBezTo>
                  <a:close/>
                  <a:moveTo>
                    <a:pt x="173990" y="1084833"/>
                  </a:moveTo>
                  <a:lnTo>
                    <a:pt x="675132" y="1585267"/>
                  </a:lnTo>
                  <a:lnTo>
                    <a:pt x="702691" y="1585267"/>
                  </a:lnTo>
                  <a:lnTo>
                    <a:pt x="181039" y="1064349"/>
                  </a:lnTo>
                  <a:close/>
                  <a:moveTo>
                    <a:pt x="259143" y="841751"/>
                  </a:moveTo>
                  <a:lnTo>
                    <a:pt x="1003681" y="1585267"/>
                  </a:lnTo>
                  <a:lnTo>
                    <a:pt x="1031177" y="1585267"/>
                  </a:lnTo>
                  <a:lnTo>
                    <a:pt x="266700" y="821584"/>
                  </a:lnTo>
                  <a:close/>
                  <a:moveTo>
                    <a:pt x="237490" y="902188"/>
                  </a:moveTo>
                  <a:lnTo>
                    <a:pt x="921512" y="1585267"/>
                  </a:lnTo>
                  <a:lnTo>
                    <a:pt x="949071" y="1585267"/>
                  </a:lnTo>
                  <a:lnTo>
                    <a:pt x="244729" y="881895"/>
                  </a:lnTo>
                  <a:close/>
                  <a:moveTo>
                    <a:pt x="303657" y="722207"/>
                  </a:moveTo>
                  <a:lnTo>
                    <a:pt x="1167892" y="1585267"/>
                  </a:lnTo>
                  <a:lnTo>
                    <a:pt x="1195451" y="1585267"/>
                  </a:lnTo>
                  <a:lnTo>
                    <a:pt x="311150" y="702358"/>
                  </a:lnTo>
                  <a:cubicBezTo>
                    <a:pt x="308801" y="708953"/>
                    <a:pt x="306260" y="715549"/>
                    <a:pt x="303657" y="722207"/>
                  </a:cubicBezTo>
                  <a:close/>
                  <a:moveTo>
                    <a:pt x="281178" y="781757"/>
                  </a:moveTo>
                  <a:lnTo>
                    <a:pt x="1085850" y="1585267"/>
                  </a:lnTo>
                  <a:lnTo>
                    <a:pt x="1113346" y="1585267"/>
                  </a:lnTo>
                  <a:lnTo>
                    <a:pt x="288671" y="761717"/>
                  </a:lnTo>
                  <a:cubicBezTo>
                    <a:pt x="286131" y="768376"/>
                    <a:pt x="283654" y="775035"/>
                    <a:pt x="281178" y="781757"/>
                  </a:cubicBezTo>
                  <a:close/>
                  <a:moveTo>
                    <a:pt x="45657" y="1448727"/>
                  </a:moveTo>
                  <a:lnTo>
                    <a:pt x="182372" y="1585267"/>
                  </a:lnTo>
                  <a:lnTo>
                    <a:pt x="209867" y="1585267"/>
                  </a:lnTo>
                  <a:lnTo>
                    <a:pt x="53086" y="1428687"/>
                  </a:lnTo>
                  <a:close/>
                  <a:moveTo>
                    <a:pt x="23051" y="1508150"/>
                  </a:moveTo>
                  <a:lnTo>
                    <a:pt x="100266" y="1585267"/>
                  </a:lnTo>
                  <a:lnTo>
                    <a:pt x="127762" y="1585267"/>
                  </a:lnTo>
                  <a:lnTo>
                    <a:pt x="30671" y="1488300"/>
                  </a:lnTo>
                  <a:close/>
                  <a:moveTo>
                    <a:pt x="67501" y="1388797"/>
                  </a:moveTo>
                  <a:lnTo>
                    <a:pt x="264351" y="1585394"/>
                  </a:lnTo>
                  <a:lnTo>
                    <a:pt x="292100" y="1585394"/>
                  </a:lnTo>
                  <a:lnTo>
                    <a:pt x="75121" y="1368757"/>
                  </a:lnTo>
                  <a:close/>
                  <a:moveTo>
                    <a:pt x="326517" y="663228"/>
                  </a:moveTo>
                  <a:lnTo>
                    <a:pt x="1249807" y="1585267"/>
                  </a:lnTo>
                  <a:lnTo>
                    <a:pt x="1277303" y="1585267"/>
                  </a:lnTo>
                  <a:lnTo>
                    <a:pt x="334709" y="643632"/>
                  </a:lnTo>
                  <a:cubicBezTo>
                    <a:pt x="332041" y="650164"/>
                    <a:pt x="329374" y="656696"/>
                    <a:pt x="326771" y="663228"/>
                  </a:cubicBezTo>
                  <a:close/>
                  <a:moveTo>
                    <a:pt x="153035" y="1145905"/>
                  </a:moveTo>
                  <a:lnTo>
                    <a:pt x="593027" y="1585267"/>
                  </a:lnTo>
                  <a:lnTo>
                    <a:pt x="620522" y="1585267"/>
                  </a:lnTo>
                  <a:lnTo>
                    <a:pt x="160084" y="1125421"/>
                  </a:lnTo>
                  <a:close/>
                  <a:moveTo>
                    <a:pt x="0" y="1566812"/>
                  </a:moveTo>
                  <a:lnTo>
                    <a:pt x="18288" y="1585077"/>
                  </a:lnTo>
                  <a:lnTo>
                    <a:pt x="45847" y="1585077"/>
                  </a:lnTo>
                  <a:lnTo>
                    <a:pt x="7747" y="1547026"/>
                  </a:lnTo>
                  <a:cubicBezTo>
                    <a:pt x="5080" y="1554128"/>
                    <a:pt x="2413" y="1560470"/>
                    <a:pt x="0" y="1566812"/>
                  </a:cubicBezTo>
                  <a:close/>
                  <a:moveTo>
                    <a:pt x="132207" y="1206723"/>
                  </a:moveTo>
                  <a:lnTo>
                    <a:pt x="511111" y="1585077"/>
                  </a:lnTo>
                  <a:lnTo>
                    <a:pt x="538607" y="1585077"/>
                  </a:lnTo>
                  <a:lnTo>
                    <a:pt x="139065" y="1186302"/>
                  </a:lnTo>
                  <a:close/>
                  <a:moveTo>
                    <a:pt x="110998" y="1267605"/>
                  </a:moveTo>
                  <a:lnTo>
                    <a:pt x="428942" y="1585077"/>
                  </a:lnTo>
                  <a:lnTo>
                    <a:pt x="456438" y="1585077"/>
                  </a:lnTo>
                  <a:lnTo>
                    <a:pt x="118110" y="1247184"/>
                  </a:lnTo>
                  <a:cubicBezTo>
                    <a:pt x="115570" y="1254223"/>
                    <a:pt x="113221" y="1261009"/>
                    <a:pt x="110808" y="1267795"/>
                  </a:cubicBezTo>
                  <a:close/>
                  <a:moveTo>
                    <a:pt x="89662" y="1328233"/>
                  </a:moveTo>
                  <a:lnTo>
                    <a:pt x="346837" y="1585077"/>
                  </a:lnTo>
                  <a:lnTo>
                    <a:pt x="374333" y="1585077"/>
                  </a:lnTo>
                  <a:lnTo>
                    <a:pt x="96838" y="1307939"/>
                  </a:lnTo>
                  <a:cubicBezTo>
                    <a:pt x="94234" y="1314915"/>
                    <a:pt x="91884" y="1321701"/>
                    <a:pt x="89472" y="1328423"/>
                  </a:cubicBezTo>
                  <a:close/>
                  <a:moveTo>
                    <a:pt x="1792922" y="1361400"/>
                  </a:moveTo>
                  <a:lnTo>
                    <a:pt x="599122" y="169137"/>
                  </a:lnTo>
                  <a:cubicBezTo>
                    <a:pt x="594868" y="173956"/>
                    <a:pt x="590614" y="178966"/>
                    <a:pt x="586422" y="183976"/>
                  </a:cubicBezTo>
                  <a:lnTo>
                    <a:pt x="1809750" y="1405920"/>
                  </a:lnTo>
                  <a:cubicBezTo>
                    <a:pt x="1804035" y="1391251"/>
                    <a:pt x="1798383" y="1376475"/>
                    <a:pt x="1792732" y="1361591"/>
                  </a:cubicBezTo>
                  <a:close/>
                  <a:moveTo>
                    <a:pt x="1608772" y="849171"/>
                  </a:moveTo>
                  <a:lnTo>
                    <a:pt x="785876" y="27967"/>
                  </a:lnTo>
                  <a:cubicBezTo>
                    <a:pt x="779526" y="30631"/>
                    <a:pt x="773176" y="33421"/>
                    <a:pt x="766826" y="36402"/>
                  </a:cubicBezTo>
                  <a:lnTo>
                    <a:pt x="1624076" y="892549"/>
                  </a:lnTo>
                  <a:close/>
                  <a:moveTo>
                    <a:pt x="1745488" y="1231837"/>
                  </a:moveTo>
                  <a:lnTo>
                    <a:pt x="638873" y="127217"/>
                  </a:lnTo>
                  <a:cubicBezTo>
                    <a:pt x="634238" y="131720"/>
                    <a:pt x="629603" y="136222"/>
                    <a:pt x="625030" y="140915"/>
                  </a:cubicBezTo>
                  <a:lnTo>
                    <a:pt x="1760728" y="1275088"/>
                  </a:lnTo>
                  <a:close/>
                  <a:moveTo>
                    <a:pt x="1700149" y="1104493"/>
                  </a:moveTo>
                  <a:lnTo>
                    <a:pt x="682689" y="89166"/>
                  </a:lnTo>
                  <a:cubicBezTo>
                    <a:pt x="677609" y="93161"/>
                    <a:pt x="672528" y="97347"/>
                    <a:pt x="667512" y="101533"/>
                  </a:cubicBezTo>
                  <a:lnTo>
                    <a:pt x="1714818" y="1147490"/>
                  </a:lnTo>
                  <a:close/>
                  <a:moveTo>
                    <a:pt x="1558734" y="717197"/>
                  </a:moveTo>
                  <a:lnTo>
                    <a:pt x="848423" y="8435"/>
                  </a:lnTo>
                  <a:cubicBezTo>
                    <a:pt x="841058" y="10020"/>
                    <a:pt x="833691" y="11859"/>
                    <a:pt x="826453" y="13952"/>
                  </a:cubicBezTo>
                  <a:lnTo>
                    <a:pt x="1575753" y="762288"/>
                  </a:lnTo>
                  <a:cubicBezTo>
                    <a:pt x="1569974" y="747239"/>
                    <a:pt x="1564132" y="732272"/>
                    <a:pt x="1558354" y="717388"/>
                  </a:cubicBezTo>
                  <a:close/>
                  <a:moveTo>
                    <a:pt x="1655128" y="977593"/>
                  </a:moveTo>
                  <a:lnTo>
                    <a:pt x="731266" y="55491"/>
                  </a:lnTo>
                  <a:cubicBezTo>
                    <a:pt x="725615" y="58852"/>
                    <a:pt x="719963" y="62404"/>
                    <a:pt x="714375" y="66082"/>
                  </a:cubicBezTo>
                  <a:lnTo>
                    <a:pt x="1670050" y="1020337"/>
                  </a:lnTo>
                  <a:cubicBezTo>
                    <a:pt x="1664843" y="1006131"/>
                    <a:pt x="1659827" y="991925"/>
                    <a:pt x="1654746" y="977783"/>
                  </a:cubicBezTo>
                  <a:close/>
                  <a:moveTo>
                    <a:pt x="1289876" y="202621"/>
                  </a:moveTo>
                  <a:lnTo>
                    <a:pt x="1173035" y="85995"/>
                  </a:lnTo>
                  <a:cubicBezTo>
                    <a:pt x="1150029" y="68341"/>
                    <a:pt x="1125385" y="52924"/>
                    <a:pt x="1099439" y="39954"/>
                  </a:cubicBezTo>
                  <a:lnTo>
                    <a:pt x="1356423" y="296544"/>
                  </a:lnTo>
                  <a:cubicBezTo>
                    <a:pt x="1335786" y="264142"/>
                    <a:pt x="1313434" y="232854"/>
                    <a:pt x="1289495" y="202812"/>
                  </a:cubicBezTo>
                  <a:close/>
                  <a:moveTo>
                    <a:pt x="1501457" y="577994"/>
                  </a:moveTo>
                  <a:lnTo>
                    <a:pt x="922147" y="0"/>
                  </a:lnTo>
                  <a:cubicBezTo>
                    <a:pt x="913321" y="0"/>
                    <a:pt x="904558" y="634"/>
                    <a:pt x="895922" y="1332"/>
                  </a:cubicBezTo>
                  <a:lnTo>
                    <a:pt x="1521396" y="625938"/>
                  </a:lnTo>
                  <a:cubicBezTo>
                    <a:pt x="1514666" y="609894"/>
                    <a:pt x="1507934" y="593912"/>
                    <a:pt x="1501077" y="578185"/>
                  </a:cubicBezTo>
                  <a:close/>
                  <a:moveTo>
                    <a:pt x="1428496" y="423127"/>
                  </a:moveTo>
                  <a:lnTo>
                    <a:pt x="1013841" y="9576"/>
                  </a:lnTo>
                  <a:cubicBezTo>
                    <a:pt x="1002792" y="7039"/>
                    <a:pt x="991597" y="4926"/>
                    <a:pt x="980250" y="3234"/>
                  </a:cubicBezTo>
                  <a:lnTo>
                    <a:pt x="1455293" y="477667"/>
                  </a:lnTo>
                  <a:cubicBezTo>
                    <a:pt x="1446340" y="459275"/>
                    <a:pt x="1437322" y="441157"/>
                    <a:pt x="1428115" y="423317"/>
                  </a:cubicBezTo>
                  <a:close/>
                  <a:moveTo>
                    <a:pt x="456057" y="381651"/>
                  </a:moveTo>
                  <a:lnTo>
                    <a:pt x="1661033" y="1585077"/>
                  </a:lnTo>
                  <a:lnTo>
                    <a:pt x="1688592" y="1585077"/>
                  </a:lnTo>
                  <a:lnTo>
                    <a:pt x="465455" y="364084"/>
                  </a:lnTo>
                  <a:cubicBezTo>
                    <a:pt x="462153" y="369982"/>
                    <a:pt x="458915" y="375880"/>
                    <a:pt x="455676" y="381842"/>
                  </a:cubicBezTo>
                  <a:close/>
                  <a:moveTo>
                    <a:pt x="427990" y="435620"/>
                  </a:moveTo>
                  <a:lnTo>
                    <a:pt x="1578928" y="1585077"/>
                  </a:lnTo>
                  <a:lnTo>
                    <a:pt x="1606423" y="1585077"/>
                  </a:lnTo>
                  <a:lnTo>
                    <a:pt x="436880" y="417609"/>
                  </a:lnTo>
                  <a:cubicBezTo>
                    <a:pt x="433769" y="423634"/>
                    <a:pt x="430657" y="429659"/>
                    <a:pt x="427609" y="435810"/>
                  </a:cubicBezTo>
                  <a:close/>
                  <a:moveTo>
                    <a:pt x="1845564" y="1495847"/>
                  </a:moveTo>
                  <a:lnTo>
                    <a:pt x="561911" y="214354"/>
                  </a:lnTo>
                  <a:cubicBezTo>
                    <a:pt x="557975" y="219554"/>
                    <a:pt x="554101" y="224881"/>
                    <a:pt x="550164" y="230145"/>
                  </a:cubicBezTo>
                  <a:lnTo>
                    <a:pt x="1864614" y="1542904"/>
                  </a:lnTo>
                  <a:cubicBezTo>
                    <a:pt x="1858137" y="1527429"/>
                    <a:pt x="1851660" y="1511828"/>
                    <a:pt x="1845183" y="1496037"/>
                  </a:cubicBezTo>
                  <a:close/>
                  <a:moveTo>
                    <a:pt x="375222" y="547553"/>
                  </a:moveTo>
                  <a:lnTo>
                    <a:pt x="1414272" y="1585267"/>
                  </a:lnTo>
                  <a:lnTo>
                    <a:pt x="1441831" y="1585267"/>
                  </a:lnTo>
                  <a:lnTo>
                    <a:pt x="383730" y="528528"/>
                  </a:lnTo>
                  <a:cubicBezTo>
                    <a:pt x="381000" y="534870"/>
                    <a:pt x="378016" y="541148"/>
                    <a:pt x="375222" y="547553"/>
                  </a:cubicBezTo>
                  <a:close/>
                  <a:moveTo>
                    <a:pt x="400622" y="491111"/>
                  </a:moveTo>
                  <a:lnTo>
                    <a:pt x="1496251" y="1585267"/>
                  </a:lnTo>
                  <a:lnTo>
                    <a:pt x="1524000" y="1585267"/>
                  </a:lnTo>
                  <a:lnTo>
                    <a:pt x="409702" y="472466"/>
                  </a:lnTo>
                  <a:close/>
                  <a:moveTo>
                    <a:pt x="516509" y="278723"/>
                  </a:moveTo>
                  <a:lnTo>
                    <a:pt x="1824609" y="1585140"/>
                  </a:lnTo>
                  <a:lnTo>
                    <a:pt x="1852105" y="1585140"/>
                  </a:lnTo>
                  <a:lnTo>
                    <a:pt x="527685" y="262235"/>
                  </a:lnTo>
                  <a:cubicBezTo>
                    <a:pt x="524002" y="267689"/>
                    <a:pt x="520319" y="273079"/>
                    <a:pt x="516699" y="278723"/>
                  </a:cubicBezTo>
                  <a:close/>
                  <a:moveTo>
                    <a:pt x="484759" y="329458"/>
                  </a:moveTo>
                  <a:lnTo>
                    <a:pt x="1742059" y="1585140"/>
                  </a:lnTo>
                  <a:lnTo>
                    <a:pt x="1769555" y="1585140"/>
                  </a:lnTo>
                  <a:lnTo>
                    <a:pt x="495617" y="312208"/>
                  </a:lnTo>
                  <a:cubicBezTo>
                    <a:pt x="492125" y="317916"/>
                    <a:pt x="488950" y="323814"/>
                    <a:pt x="485267" y="329395"/>
                  </a:cubicBezTo>
                  <a:close/>
                  <a:moveTo>
                    <a:pt x="350076" y="605010"/>
                  </a:moveTo>
                  <a:lnTo>
                    <a:pt x="1331659" y="1585330"/>
                  </a:lnTo>
                  <a:lnTo>
                    <a:pt x="1359154" y="1585330"/>
                  </a:lnTo>
                  <a:lnTo>
                    <a:pt x="358775" y="585668"/>
                  </a:lnTo>
                  <a:close/>
                </a:path>
              </a:pathLst>
            </a:custGeom>
            <a:solidFill>
              <a:srgbClr val="AF9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Google Shape;139;p4"/>
            <p:cNvSpPr/>
            <p:nvPr/>
          </p:nvSpPr>
          <p:spPr>
            <a:xfrm>
              <a:off x="7686167" y="1131008"/>
              <a:ext cx="683038" cy="475637"/>
            </a:xfrm>
            <a:custGeom>
              <a:avLst/>
              <a:gdLst/>
              <a:ahLst/>
              <a:cxnLst/>
              <a:rect l="l" t="t" r="r" b="b"/>
              <a:pathLst>
                <a:path w="1821434" h="1268365" extrusionOk="0">
                  <a:moveTo>
                    <a:pt x="840804" y="0"/>
                  </a:moveTo>
                  <a:cubicBezTo>
                    <a:pt x="537718" y="0"/>
                    <a:pt x="314134" y="728422"/>
                    <a:pt x="0" y="1268366"/>
                  </a:cubicBezTo>
                  <a:lnTo>
                    <a:pt x="1821435" y="1268366"/>
                  </a:lnTo>
                  <a:cubicBezTo>
                    <a:pt x="1438784" y="781440"/>
                    <a:pt x="1172337" y="0"/>
                    <a:pt x="840804" y="0"/>
                  </a:cubicBezTo>
                  <a:close/>
                </a:path>
              </a:pathLst>
            </a:custGeom>
            <a:gradFill>
              <a:gsLst>
                <a:gs pos="0">
                  <a:srgbClr val="3BE5CC"/>
                </a:gs>
                <a:gs pos="100000">
                  <a:srgbClr val="02719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140;p4"/>
            <p:cNvSpPr/>
            <p:nvPr/>
          </p:nvSpPr>
          <p:spPr>
            <a:xfrm>
              <a:off x="8243403" y="898161"/>
              <a:ext cx="710732" cy="708485"/>
            </a:xfrm>
            <a:custGeom>
              <a:avLst/>
              <a:gdLst/>
              <a:ahLst/>
              <a:cxnLst/>
              <a:rect l="l" t="t" r="r" b="b"/>
              <a:pathLst>
                <a:path w="1895284" h="1889294" extrusionOk="0">
                  <a:moveTo>
                    <a:pt x="878205" y="1889294"/>
                  </a:moveTo>
                  <a:lnTo>
                    <a:pt x="931735" y="1889294"/>
                  </a:lnTo>
                  <a:lnTo>
                    <a:pt x="931735" y="14333"/>
                  </a:lnTo>
                  <a:cubicBezTo>
                    <a:pt x="913194" y="20420"/>
                    <a:pt x="895286" y="28190"/>
                    <a:pt x="878205" y="37544"/>
                  </a:cubicBezTo>
                  <a:close/>
                  <a:moveTo>
                    <a:pt x="607695" y="1889294"/>
                  </a:moveTo>
                  <a:lnTo>
                    <a:pt x="661226" y="1889294"/>
                  </a:lnTo>
                  <a:lnTo>
                    <a:pt x="661226" y="256971"/>
                  </a:lnTo>
                  <a:cubicBezTo>
                    <a:pt x="643065" y="284241"/>
                    <a:pt x="625221" y="313223"/>
                    <a:pt x="607695" y="343917"/>
                  </a:cubicBezTo>
                  <a:close/>
                  <a:moveTo>
                    <a:pt x="427419" y="1889294"/>
                  </a:moveTo>
                  <a:lnTo>
                    <a:pt x="480885" y="1889294"/>
                  </a:lnTo>
                  <a:lnTo>
                    <a:pt x="480885" y="601903"/>
                  </a:lnTo>
                  <a:cubicBezTo>
                    <a:pt x="462852" y="643505"/>
                    <a:pt x="445009" y="686357"/>
                    <a:pt x="427419" y="730452"/>
                  </a:cubicBezTo>
                  <a:close/>
                  <a:moveTo>
                    <a:pt x="697865" y="1889294"/>
                  </a:moveTo>
                  <a:lnTo>
                    <a:pt x="751396" y="1889294"/>
                  </a:lnTo>
                  <a:lnTo>
                    <a:pt x="751396" y="140281"/>
                  </a:lnTo>
                  <a:cubicBezTo>
                    <a:pt x="733171" y="160068"/>
                    <a:pt x="715328" y="181651"/>
                    <a:pt x="697865" y="205031"/>
                  </a:cubicBezTo>
                  <a:close/>
                  <a:moveTo>
                    <a:pt x="517525" y="1889294"/>
                  </a:moveTo>
                  <a:lnTo>
                    <a:pt x="571056" y="1889294"/>
                  </a:lnTo>
                  <a:lnTo>
                    <a:pt x="571056" y="411141"/>
                  </a:lnTo>
                  <a:cubicBezTo>
                    <a:pt x="552895" y="445894"/>
                    <a:pt x="535115" y="482296"/>
                    <a:pt x="517525" y="520030"/>
                  </a:cubicBezTo>
                  <a:close/>
                  <a:moveTo>
                    <a:pt x="66675" y="1889294"/>
                  </a:moveTo>
                  <a:lnTo>
                    <a:pt x="120206" y="1889294"/>
                  </a:lnTo>
                  <a:lnTo>
                    <a:pt x="120206" y="1579813"/>
                  </a:lnTo>
                  <a:cubicBezTo>
                    <a:pt x="102489" y="1628309"/>
                    <a:pt x="84646" y="1676037"/>
                    <a:pt x="66675" y="1723011"/>
                  </a:cubicBezTo>
                  <a:close/>
                  <a:moveTo>
                    <a:pt x="30035" y="1889294"/>
                  </a:moveTo>
                  <a:lnTo>
                    <a:pt x="30035" y="1816363"/>
                  </a:lnTo>
                  <a:cubicBezTo>
                    <a:pt x="20066" y="1841014"/>
                    <a:pt x="10096" y="1865322"/>
                    <a:pt x="0" y="1889294"/>
                  </a:cubicBezTo>
                  <a:close/>
                  <a:moveTo>
                    <a:pt x="247015" y="1889294"/>
                  </a:moveTo>
                  <a:lnTo>
                    <a:pt x="300482" y="1889294"/>
                  </a:lnTo>
                  <a:lnTo>
                    <a:pt x="300482" y="1069676"/>
                  </a:lnTo>
                  <a:cubicBezTo>
                    <a:pt x="282639" y="1119986"/>
                    <a:pt x="264858" y="1170721"/>
                    <a:pt x="247015" y="1221880"/>
                  </a:cubicBezTo>
                  <a:close/>
                  <a:moveTo>
                    <a:pt x="337185" y="1889294"/>
                  </a:moveTo>
                  <a:lnTo>
                    <a:pt x="390652" y="1889294"/>
                  </a:lnTo>
                  <a:lnTo>
                    <a:pt x="390652" y="823867"/>
                  </a:lnTo>
                  <a:cubicBezTo>
                    <a:pt x="372682" y="870923"/>
                    <a:pt x="354902" y="918823"/>
                    <a:pt x="337185" y="967573"/>
                  </a:cubicBezTo>
                  <a:close/>
                  <a:moveTo>
                    <a:pt x="156845" y="1889294"/>
                  </a:moveTo>
                  <a:lnTo>
                    <a:pt x="210376" y="1889294"/>
                  </a:lnTo>
                  <a:lnTo>
                    <a:pt x="210376" y="1326393"/>
                  </a:lnTo>
                  <a:cubicBezTo>
                    <a:pt x="192532" y="1377128"/>
                    <a:pt x="174689" y="1427691"/>
                    <a:pt x="156845" y="1478090"/>
                  </a:cubicBezTo>
                  <a:close/>
                  <a:moveTo>
                    <a:pt x="787971" y="1889294"/>
                  </a:moveTo>
                  <a:lnTo>
                    <a:pt x="841502" y="1889294"/>
                  </a:lnTo>
                  <a:lnTo>
                    <a:pt x="841502" y="60184"/>
                  </a:lnTo>
                  <a:cubicBezTo>
                    <a:pt x="822643" y="73317"/>
                    <a:pt x="804799" y="87748"/>
                    <a:pt x="787971" y="103372"/>
                  </a:cubicBezTo>
                  <a:close/>
                  <a:moveTo>
                    <a:pt x="1501902" y="1889294"/>
                  </a:moveTo>
                  <a:lnTo>
                    <a:pt x="1555369" y="1889294"/>
                  </a:lnTo>
                  <a:lnTo>
                    <a:pt x="1555369" y="725442"/>
                  </a:lnTo>
                  <a:cubicBezTo>
                    <a:pt x="1538033" y="671917"/>
                    <a:pt x="1520254" y="620041"/>
                    <a:pt x="1501902" y="570194"/>
                  </a:cubicBezTo>
                  <a:close/>
                  <a:moveTo>
                    <a:pt x="1592008" y="1889294"/>
                  </a:moveTo>
                  <a:lnTo>
                    <a:pt x="1645539" y="1889294"/>
                  </a:lnTo>
                  <a:lnTo>
                    <a:pt x="1645539" y="1026298"/>
                  </a:lnTo>
                  <a:cubicBezTo>
                    <a:pt x="1628013" y="964021"/>
                    <a:pt x="1610234" y="902569"/>
                    <a:pt x="1592008" y="842385"/>
                  </a:cubicBezTo>
                  <a:close/>
                  <a:moveTo>
                    <a:pt x="1682179" y="1889294"/>
                  </a:moveTo>
                  <a:lnTo>
                    <a:pt x="1735709" y="1889294"/>
                  </a:lnTo>
                  <a:lnTo>
                    <a:pt x="1735709" y="1353980"/>
                  </a:lnTo>
                  <a:cubicBezTo>
                    <a:pt x="1717866" y="1288786"/>
                    <a:pt x="1700085" y="1223339"/>
                    <a:pt x="1682179" y="1158272"/>
                  </a:cubicBezTo>
                  <a:close/>
                  <a:moveTo>
                    <a:pt x="1862519" y="1790425"/>
                  </a:moveTo>
                  <a:lnTo>
                    <a:pt x="1862519" y="1889294"/>
                  </a:lnTo>
                  <a:lnTo>
                    <a:pt x="1895284" y="1889294"/>
                  </a:lnTo>
                  <a:cubicBezTo>
                    <a:pt x="1884235" y="1856995"/>
                    <a:pt x="1873314" y="1824037"/>
                    <a:pt x="1862582" y="1790425"/>
                  </a:cubicBezTo>
                  <a:close/>
                  <a:moveTo>
                    <a:pt x="1772348" y="1889294"/>
                  </a:moveTo>
                  <a:lnTo>
                    <a:pt x="1825879" y="1889294"/>
                  </a:lnTo>
                  <a:lnTo>
                    <a:pt x="1825879" y="1671833"/>
                  </a:lnTo>
                  <a:cubicBezTo>
                    <a:pt x="1807718" y="1611205"/>
                    <a:pt x="1789938" y="1549245"/>
                    <a:pt x="1772348" y="1486525"/>
                  </a:cubicBezTo>
                  <a:close/>
                  <a:moveTo>
                    <a:pt x="968375" y="4883"/>
                  </a:moveTo>
                  <a:lnTo>
                    <a:pt x="968375" y="1889294"/>
                  </a:lnTo>
                  <a:lnTo>
                    <a:pt x="1021842" y="1889294"/>
                  </a:lnTo>
                  <a:lnTo>
                    <a:pt x="1021842" y="0"/>
                  </a:lnTo>
                  <a:lnTo>
                    <a:pt x="1020191" y="0"/>
                  </a:lnTo>
                  <a:cubicBezTo>
                    <a:pt x="1002792" y="-8"/>
                    <a:pt x="985457" y="1627"/>
                    <a:pt x="968375" y="4883"/>
                  </a:cubicBezTo>
                  <a:close/>
                  <a:moveTo>
                    <a:pt x="1050925" y="1889294"/>
                  </a:moveTo>
                  <a:lnTo>
                    <a:pt x="1104456" y="1889294"/>
                  </a:lnTo>
                  <a:lnTo>
                    <a:pt x="1104456" y="13318"/>
                  </a:lnTo>
                  <a:cubicBezTo>
                    <a:pt x="1087057" y="7658"/>
                    <a:pt x="1069086" y="3770"/>
                    <a:pt x="1050925" y="1712"/>
                  </a:cubicBezTo>
                  <a:close/>
                  <a:moveTo>
                    <a:pt x="1141096" y="1889294"/>
                  </a:moveTo>
                  <a:lnTo>
                    <a:pt x="1194626" y="1889294"/>
                  </a:lnTo>
                  <a:lnTo>
                    <a:pt x="1194626" y="60564"/>
                  </a:lnTo>
                  <a:cubicBezTo>
                    <a:pt x="1177862" y="48103"/>
                    <a:pt x="1159891" y="37232"/>
                    <a:pt x="1141096" y="28094"/>
                  </a:cubicBezTo>
                  <a:close/>
                  <a:moveTo>
                    <a:pt x="1321435" y="1889294"/>
                  </a:moveTo>
                  <a:lnTo>
                    <a:pt x="1374902" y="1889294"/>
                  </a:lnTo>
                  <a:lnTo>
                    <a:pt x="1374902" y="284304"/>
                  </a:lnTo>
                  <a:cubicBezTo>
                    <a:pt x="1357694" y="253187"/>
                    <a:pt x="1339850" y="224205"/>
                    <a:pt x="1321435" y="197358"/>
                  </a:cubicBezTo>
                  <a:close/>
                  <a:moveTo>
                    <a:pt x="1231265" y="90942"/>
                  </a:moveTo>
                  <a:lnTo>
                    <a:pt x="1231265" y="1889294"/>
                  </a:lnTo>
                  <a:lnTo>
                    <a:pt x="1284732" y="1889294"/>
                  </a:lnTo>
                  <a:lnTo>
                    <a:pt x="1284732" y="148335"/>
                  </a:lnTo>
                  <a:cubicBezTo>
                    <a:pt x="1268349" y="127978"/>
                    <a:pt x="1250569" y="108800"/>
                    <a:pt x="1231456" y="90942"/>
                  </a:cubicBezTo>
                  <a:close/>
                  <a:moveTo>
                    <a:pt x="1411605" y="1889294"/>
                  </a:moveTo>
                  <a:lnTo>
                    <a:pt x="1465072" y="1889294"/>
                  </a:lnTo>
                  <a:lnTo>
                    <a:pt x="1465072" y="475637"/>
                  </a:lnTo>
                  <a:cubicBezTo>
                    <a:pt x="1447800" y="433401"/>
                    <a:pt x="1430021" y="393193"/>
                    <a:pt x="1411605" y="355142"/>
                  </a:cubicBezTo>
                  <a:close/>
                </a:path>
              </a:pathLst>
            </a:custGeom>
            <a:gradFill>
              <a:gsLst>
                <a:gs pos="0">
                  <a:srgbClr val="C182FF">
                    <a:alpha val="53333"/>
                    <a:alpha val="49800"/>
                  </a:srgbClr>
                </a:gs>
                <a:gs pos="100000">
                  <a:srgbClr val="002FFF">
                    <a:alpha val="58431"/>
                    <a:alpha val="4980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Google Shape;141;p4"/>
            <p:cNvSpPr/>
            <p:nvPr/>
          </p:nvSpPr>
          <p:spPr>
            <a:xfrm>
              <a:off x="7686239" y="1569757"/>
              <a:ext cx="46601" cy="36885"/>
            </a:xfrm>
            <a:custGeom>
              <a:avLst/>
              <a:gdLst/>
              <a:ahLst/>
              <a:cxnLst/>
              <a:rect l="l" t="t" r="r" b="b"/>
              <a:pathLst>
                <a:path w="124269" h="98361" extrusionOk="0">
                  <a:moveTo>
                    <a:pt x="0" y="98362"/>
                  </a:moveTo>
                  <a:lnTo>
                    <a:pt x="124269" y="98362"/>
                  </a:lnTo>
                  <a:cubicBezTo>
                    <a:pt x="101409" y="63926"/>
                    <a:pt x="78549" y="30821"/>
                    <a:pt x="55245" y="0"/>
                  </a:cubicBezTo>
                  <a:cubicBezTo>
                    <a:pt x="37020" y="33358"/>
                    <a:pt x="18606" y="66145"/>
                    <a:pt x="0" y="98362"/>
                  </a:cubicBezTo>
                  <a:close/>
                </a:path>
              </a:pathLst>
            </a:custGeom>
            <a:solidFill>
              <a:srgbClr val="FF85C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" name="Google Shape;142;p4"/>
            <p:cNvSpPr/>
            <p:nvPr/>
          </p:nvSpPr>
          <p:spPr>
            <a:xfrm>
              <a:off x="8369228" y="1606642"/>
              <a:ext cx="459581" cy="142691"/>
            </a:xfrm>
            <a:custGeom>
              <a:avLst/>
              <a:gdLst/>
              <a:ahLst/>
              <a:cxnLst/>
              <a:rect l="l" t="t" r="r" b="b"/>
              <a:pathLst>
                <a:path w="1225550" h="380509" extrusionOk="0">
                  <a:moveTo>
                    <a:pt x="607632" y="380510"/>
                  </a:moveTo>
                  <a:cubicBezTo>
                    <a:pt x="862712" y="380510"/>
                    <a:pt x="1059435" y="217271"/>
                    <a:pt x="1225550" y="0"/>
                  </a:cubicBezTo>
                  <a:lnTo>
                    <a:pt x="0" y="0"/>
                  </a:lnTo>
                  <a:cubicBezTo>
                    <a:pt x="173101" y="220442"/>
                    <a:pt x="370078" y="380510"/>
                    <a:pt x="607632" y="380510"/>
                  </a:cubicBezTo>
                  <a:close/>
                </a:path>
              </a:pathLst>
            </a:custGeom>
            <a:solidFill>
              <a:srgbClr val="FFC22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" name="Google Shape;143;p4"/>
            <p:cNvSpPr/>
            <p:nvPr/>
          </p:nvSpPr>
          <p:spPr>
            <a:xfrm>
              <a:off x="6000837" y="1606143"/>
              <a:ext cx="506206" cy="237366"/>
            </a:xfrm>
            <a:custGeom>
              <a:avLst/>
              <a:gdLst/>
              <a:ahLst/>
              <a:cxnLst/>
              <a:rect l="l" t="t" r="r" b="b"/>
              <a:pathLst>
                <a:path w="1349883" h="632977" extrusionOk="0">
                  <a:moveTo>
                    <a:pt x="617347" y="0"/>
                  </a:moveTo>
                  <a:cubicBezTo>
                    <a:pt x="595535" y="0"/>
                    <a:pt x="577850" y="17662"/>
                    <a:pt x="577850" y="39446"/>
                  </a:cubicBezTo>
                  <a:cubicBezTo>
                    <a:pt x="577850" y="39465"/>
                    <a:pt x="577850" y="39491"/>
                    <a:pt x="577850" y="39509"/>
                  </a:cubicBezTo>
                  <a:lnTo>
                    <a:pt x="577850" y="569877"/>
                  </a:lnTo>
                  <a:cubicBezTo>
                    <a:pt x="577850" y="591661"/>
                    <a:pt x="595535" y="609323"/>
                    <a:pt x="617347" y="609323"/>
                  </a:cubicBezTo>
                  <a:cubicBezTo>
                    <a:pt x="639159" y="609323"/>
                    <a:pt x="656844" y="591661"/>
                    <a:pt x="656844" y="569877"/>
                  </a:cubicBezTo>
                  <a:lnTo>
                    <a:pt x="656844" y="39509"/>
                  </a:lnTo>
                  <a:cubicBezTo>
                    <a:pt x="656876" y="17725"/>
                    <a:pt x="639223" y="38"/>
                    <a:pt x="617411" y="0"/>
                  </a:cubicBezTo>
                  <a:cubicBezTo>
                    <a:pt x="617392" y="0"/>
                    <a:pt x="617366" y="0"/>
                    <a:pt x="617347" y="0"/>
                  </a:cubicBezTo>
                  <a:close/>
                  <a:moveTo>
                    <a:pt x="39497" y="0"/>
                  </a:moveTo>
                  <a:cubicBezTo>
                    <a:pt x="17685" y="0"/>
                    <a:pt x="0" y="17662"/>
                    <a:pt x="0" y="39446"/>
                  </a:cubicBezTo>
                  <a:cubicBezTo>
                    <a:pt x="0" y="39465"/>
                    <a:pt x="0" y="39491"/>
                    <a:pt x="0" y="39509"/>
                  </a:cubicBezTo>
                  <a:lnTo>
                    <a:pt x="0" y="69506"/>
                  </a:lnTo>
                  <a:cubicBezTo>
                    <a:pt x="0" y="91291"/>
                    <a:pt x="17685" y="108953"/>
                    <a:pt x="39497" y="108953"/>
                  </a:cubicBezTo>
                  <a:cubicBezTo>
                    <a:pt x="61309" y="108953"/>
                    <a:pt x="78994" y="91291"/>
                    <a:pt x="78994" y="69506"/>
                  </a:cubicBezTo>
                  <a:lnTo>
                    <a:pt x="78994" y="39509"/>
                  </a:lnTo>
                  <a:cubicBezTo>
                    <a:pt x="79032" y="17821"/>
                    <a:pt x="61532" y="171"/>
                    <a:pt x="39815" y="0"/>
                  </a:cubicBezTo>
                  <a:close/>
                  <a:moveTo>
                    <a:pt x="501523" y="0"/>
                  </a:moveTo>
                  <a:cubicBezTo>
                    <a:pt x="479711" y="0"/>
                    <a:pt x="462026" y="17662"/>
                    <a:pt x="462026" y="39446"/>
                  </a:cubicBezTo>
                  <a:cubicBezTo>
                    <a:pt x="462026" y="39465"/>
                    <a:pt x="462026" y="39491"/>
                    <a:pt x="462026" y="39509"/>
                  </a:cubicBezTo>
                  <a:lnTo>
                    <a:pt x="462026" y="513561"/>
                  </a:lnTo>
                  <a:cubicBezTo>
                    <a:pt x="462026" y="535345"/>
                    <a:pt x="479711" y="553007"/>
                    <a:pt x="501523" y="553007"/>
                  </a:cubicBezTo>
                  <a:cubicBezTo>
                    <a:pt x="523336" y="553007"/>
                    <a:pt x="541020" y="535345"/>
                    <a:pt x="541020" y="513561"/>
                  </a:cubicBezTo>
                  <a:lnTo>
                    <a:pt x="541020" y="39509"/>
                  </a:lnTo>
                  <a:cubicBezTo>
                    <a:pt x="541058" y="17821"/>
                    <a:pt x="523558" y="171"/>
                    <a:pt x="501841" y="0"/>
                  </a:cubicBezTo>
                  <a:close/>
                  <a:moveTo>
                    <a:pt x="386017" y="0"/>
                  </a:moveTo>
                  <a:cubicBezTo>
                    <a:pt x="364205" y="0"/>
                    <a:pt x="346520" y="17662"/>
                    <a:pt x="346520" y="39446"/>
                  </a:cubicBezTo>
                  <a:cubicBezTo>
                    <a:pt x="346520" y="39465"/>
                    <a:pt x="346520" y="39491"/>
                    <a:pt x="346520" y="39509"/>
                  </a:cubicBezTo>
                  <a:lnTo>
                    <a:pt x="346520" y="437206"/>
                  </a:lnTo>
                  <a:cubicBezTo>
                    <a:pt x="346520" y="458990"/>
                    <a:pt x="364205" y="476652"/>
                    <a:pt x="386017" y="476652"/>
                  </a:cubicBezTo>
                  <a:cubicBezTo>
                    <a:pt x="407829" y="476652"/>
                    <a:pt x="425514" y="458990"/>
                    <a:pt x="425514" y="437206"/>
                  </a:cubicBezTo>
                  <a:lnTo>
                    <a:pt x="425514" y="39509"/>
                  </a:lnTo>
                  <a:cubicBezTo>
                    <a:pt x="425552" y="17821"/>
                    <a:pt x="408051" y="171"/>
                    <a:pt x="386334" y="0"/>
                  </a:cubicBezTo>
                  <a:close/>
                  <a:moveTo>
                    <a:pt x="155004" y="0"/>
                  </a:moveTo>
                  <a:cubicBezTo>
                    <a:pt x="133191" y="0"/>
                    <a:pt x="115507" y="17662"/>
                    <a:pt x="115507" y="39446"/>
                  </a:cubicBezTo>
                  <a:cubicBezTo>
                    <a:pt x="115507" y="39465"/>
                    <a:pt x="115507" y="39491"/>
                    <a:pt x="115507" y="39509"/>
                  </a:cubicBezTo>
                  <a:lnTo>
                    <a:pt x="115507" y="171356"/>
                  </a:lnTo>
                  <a:cubicBezTo>
                    <a:pt x="115507" y="193140"/>
                    <a:pt x="133191" y="210802"/>
                    <a:pt x="155004" y="210802"/>
                  </a:cubicBezTo>
                  <a:cubicBezTo>
                    <a:pt x="176816" y="210802"/>
                    <a:pt x="194501" y="193140"/>
                    <a:pt x="194501" y="171356"/>
                  </a:cubicBezTo>
                  <a:lnTo>
                    <a:pt x="194501" y="39509"/>
                  </a:lnTo>
                  <a:cubicBezTo>
                    <a:pt x="194539" y="17821"/>
                    <a:pt x="177038" y="171"/>
                    <a:pt x="155321" y="0"/>
                  </a:cubicBezTo>
                  <a:close/>
                  <a:moveTo>
                    <a:pt x="270510" y="0"/>
                  </a:moveTo>
                  <a:cubicBezTo>
                    <a:pt x="248698" y="0"/>
                    <a:pt x="231013" y="17662"/>
                    <a:pt x="231013" y="39446"/>
                  </a:cubicBezTo>
                  <a:cubicBezTo>
                    <a:pt x="231013" y="39465"/>
                    <a:pt x="231013" y="39491"/>
                    <a:pt x="231013" y="39509"/>
                  </a:cubicBezTo>
                  <a:lnTo>
                    <a:pt x="231013" y="322355"/>
                  </a:lnTo>
                  <a:cubicBezTo>
                    <a:pt x="231013" y="344139"/>
                    <a:pt x="248698" y="361801"/>
                    <a:pt x="270510" y="361801"/>
                  </a:cubicBezTo>
                  <a:cubicBezTo>
                    <a:pt x="292322" y="361801"/>
                    <a:pt x="310007" y="344139"/>
                    <a:pt x="310007" y="322355"/>
                  </a:cubicBezTo>
                  <a:lnTo>
                    <a:pt x="310007" y="39509"/>
                  </a:lnTo>
                  <a:cubicBezTo>
                    <a:pt x="310045" y="17821"/>
                    <a:pt x="292545" y="171"/>
                    <a:pt x="270828" y="0"/>
                  </a:cubicBezTo>
                  <a:close/>
                  <a:moveTo>
                    <a:pt x="848360" y="0"/>
                  </a:moveTo>
                  <a:cubicBezTo>
                    <a:pt x="826548" y="0"/>
                    <a:pt x="808863" y="17662"/>
                    <a:pt x="808863" y="39446"/>
                  </a:cubicBezTo>
                  <a:cubicBezTo>
                    <a:pt x="808863" y="39465"/>
                    <a:pt x="808863" y="39491"/>
                    <a:pt x="808863" y="39509"/>
                  </a:cubicBezTo>
                  <a:lnTo>
                    <a:pt x="808863" y="580911"/>
                  </a:lnTo>
                  <a:cubicBezTo>
                    <a:pt x="808863" y="602696"/>
                    <a:pt x="826548" y="620358"/>
                    <a:pt x="848360" y="620358"/>
                  </a:cubicBezTo>
                  <a:cubicBezTo>
                    <a:pt x="870172" y="620358"/>
                    <a:pt x="887857" y="602696"/>
                    <a:pt x="887857" y="580911"/>
                  </a:cubicBezTo>
                  <a:lnTo>
                    <a:pt x="887857" y="39509"/>
                  </a:lnTo>
                  <a:cubicBezTo>
                    <a:pt x="887889" y="17725"/>
                    <a:pt x="870236" y="38"/>
                    <a:pt x="848424" y="0"/>
                  </a:cubicBezTo>
                  <a:cubicBezTo>
                    <a:pt x="848405" y="0"/>
                    <a:pt x="848379" y="0"/>
                    <a:pt x="848360" y="0"/>
                  </a:cubicBezTo>
                  <a:close/>
                  <a:moveTo>
                    <a:pt x="1194880" y="0"/>
                  </a:moveTo>
                  <a:cubicBezTo>
                    <a:pt x="1173068" y="0"/>
                    <a:pt x="1155383" y="17662"/>
                    <a:pt x="1155383" y="39446"/>
                  </a:cubicBezTo>
                  <a:cubicBezTo>
                    <a:pt x="1155383" y="39465"/>
                    <a:pt x="1155383" y="39491"/>
                    <a:pt x="1155383" y="39509"/>
                  </a:cubicBezTo>
                  <a:lnTo>
                    <a:pt x="1155383" y="236106"/>
                  </a:lnTo>
                  <a:cubicBezTo>
                    <a:pt x="1155383" y="257890"/>
                    <a:pt x="1173068" y="275552"/>
                    <a:pt x="1194880" y="275552"/>
                  </a:cubicBezTo>
                  <a:cubicBezTo>
                    <a:pt x="1216692" y="275552"/>
                    <a:pt x="1234377" y="257890"/>
                    <a:pt x="1234377" y="236106"/>
                  </a:cubicBezTo>
                  <a:lnTo>
                    <a:pt x="1234377" y="39509"/>
                  </a:lnTo>
                  <a:cubicBezTo>
                    <a:pt x="1234408" y="17725"/>
                    <a:pt x="1216756" y="38"/>
                    <a:pt x="1194943" y="0"/>
                  </a:cubicBezTo>
                  <a:cubicBezTo>
                    <a:pt x="1194924" y="0"/>
                    <a:pt x="1194899" y="0"/>
                    <a:pt x="1194880" y="0"/>
                  </a:cubicBezTo>
                  <a:close/>
                  <a:moveTo>
                    <a:pt x="1310386" y="0"/>
                  </a:moveTo>
                  <a:cubicBezTo>
                    <a:pt x="1288574" y="0"/>
                    <a:pt x="1270889" y="17662"/>
                    <a:pt x="1270889" y="39446"/>
                  </a:cubicBezTo>
                  <a:cubicBezTo>
                    <a:pt x="1270889" y="39465"/>
                    <a:pt x="1270889" y="39491"/>
                    <a:pt x="1270889" y="39509"/>
                  </a:cubicBezTo>
                  <a:lnTo>
                    <a:pt x="1270889" y="71219"/>
                  </a:lnTo>
                  <a:cubicBezTo>
                    <a:pt x="1270889" y="93003"/>
                    <a:pt x="1288574" y="110665"/>
                    <a:pt x="1310386" y="110665"/>
                  </a:cubicBezTo>
                  <a:cubicBezTo>
                    <a:pt x="1332199" y="110665"/>
                    <a:pt x="1349883" y="93003"/>
                    <a:pt x="1349883" y="71219"/>
                  </a:cubicBezTo>
                  <a:lnTo>
                    <a:pt x="1349883" y="39509"/>
                  </a:lnTo>
                  <a:cubicBezTo>
                    <a:pt x="1349915" y="17725"/>
                    <a:pt x="1332262" y="38"/>
                    <a:pt x="1310450" y="0"/>
                  </a:cubicBezTo>
                  <a:cubicBezTo>
                    <a:pt x="1310431" y="0"/>
                    <a:pt x="1310405" y="0"/>
                    <a:pt x="1310386" y="0"/>
                  </a:cubicBezTo>
                  <a:close/>
                  <a:moveTo>
                    <a:pt x="732536" y="0"/>
                  </a:moveTo>
                  <a:cubicBezTo>
                    <a:pt x="710724" y="0"/>
                    <a:pt x="693039" y="17662"/>
                    <a:pt x="693039" y="39446"/>
                  </a:cubicBezTo>
                  <a:cubicBezTo>
                    <a:pt x="693039" y="39465"/>
                    <a:pt x="693039" y="39491"/>
                    <a:pt x="693039" y="39509"/>
                  </a:cubicBezTo>
                  <a:lnTo>
                    <a:pt x="693039" y="593532"/>
                  </a:lnTo>
                  <a:cubicBezTo>
                    <a:pt x="693039" y="615316"/>
                    <a:pt x="710724" y="632978"/>
                    <a:pt x="732536" y="632978"/>
                  </a:cubicBezTo>
                  <a:cubicBezTo>
                    <a:pt x="754349" y="632978"/>
                    <a:pt x="772033" y="615316"/>
                    <a:pt x="772033" y="593532"/>
                  </a:cubicBezTo>
                  <a:lnTo>
                    <a:pt x="772033" y="39509"/>
                  </a:lnTo>
                  <a:cubicBezTo>
                    <a:pt x="772072" y="17821"/>
                    <a:pt x="754571" y="171"/>
                    <a:pt x="732854" y="0"/>
                  </a:cubicBezTo>
                  <a:close/>
                  <a:moveTo>
                    <a:pt x="1079056" y="0"/>
                  </a:moveTo>
                  <a:cubicBezTo>
                    <a:pt x="1057244" y="0"/>
                    <a:pt x="1039559" y="17662"/>
                    <a:pt x="1039559" y="39446"/>
                  </a:cubicBezTo>
                  <a:cubicBezTo>
                    <a:pt x="1039559" y="39465"/>
                    <a:pt x="1039559" y="39491"/>
                    <a:pt x="1039559" y="39509"/>
                  </a:cubicBezTo>
                  <a:lnTo>
                    <a:pt x="1039559" y="411141"/>
                  </a:lnTo>
                  <a:cubicBezTo>
                    <a:pt x="1039559" y="432925"/>
                    <a:pt x="1057244" y="450587"/>
                    <a:pt x="1079056" y="450587"/>
                  </a:cubicBezTo>
                  <a:cubicBezTo>
                    <a:pt x="1100868" y="450587"/>
                    <a:pt x="1118553" y="432925"/>
                    <a:pt x="1118553" y="411141"/>
                  </a:cubicBezTo>
                  <a:lnTo>
                    <a:pt x="1118553" y="39509"/>
                  </a:lnTo>
                  <a:cubicBezTo>
                    <a:pt x="1118591" y="17821"/>
                    <a:pt x="1101090" y="171"/>
                    <a:pt x="1079373" y="0"/>
                  </a:cubicBezTo>
                  <a:close/>
                  <a:moveTo>
                    <a:pt x="963549" y="0"/>
                  </a:moveTo>
                  <a:lnTo>
                    <a:pt x="963549" y="0"/>
                  </a:lnTo>
                  <a:cubicBezTo>
                    <a:pt x="941737" y="0"/>
                    <a:pt x="924052" y="17662"/>
                    <a:pt x="924052" y="39446"/>
                  </a:cubicBezTo>
                  <a:cubicBezTo>
                    <a:pt x="924052" y="39465"/>
                    <a:pt x="924052" y="39491"/>
                    <a:pt x="924052" y="39509"/>
                  </a:cubicBezTo>
                  <a:lnTo>
                    <a:pt x="924052" y="524913"/>
                  </a:lnTo>
                  <a:cubicBezTo>
                    <a:pt x="924014" y="546697"/>
                    <a:pt x="941674" y="564391"/>
                    <a:pt x="963486" y="564423"/>
                  </a:cubicBezTo>
                  <a:cubicBezTo>
                    <a:pt x="963594" y="564423"/>
                    <a:pt x="963695" y="564423"/>
                    <a:pt x="963803" y="564423"/>
                  </a:cubicBezTo>
                  <a:lnTo>
                    <a:pt x="963803" y="564423"/>
                  </a:lnTo>
                  <a:cubicBezTo>
                    <a:pt x="985615" y="564423"/>
                    <a:pt x="1003300" y="546761"/>
                    <a:pt x="1003300" y="524977"/>
                  </a:cubicBezTo>
                  <a:cubicBezTo>
                    <a:pt x="1003300" y="524957"/>
                    <a:pt x="1003300" y="524932"/>
                    <a:pt x="1003300" y="524913"/>
                  </a:cubicBezTo>
                  <a:lnTo>
                    <a:pt x="1003300" y="39509"/>
                  </a:lnTo>
                  <a:cubicBezTo>
                    <a:pt x="1003332" y="17725"/>
                    <a:pt x="985679" y="38"/>
                    <a:pt x="963867" y="0"/>
                  </a:cubicBezTo>
                  <a:cubicBezTo>
                    <a:pt x="963848" y="0"/>
                    <a:pt x="963822" y="0"/>
                    <a:pt x="963803" y="0"/>
                  </a:cubicBezTo>
                  <a:close/>
                </a:path>
              </a:pathLst>
            </a:custGeom>
            <a:solidFill>
              <a:srgbClr val="33E7FF">
                <a:alpha val="597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" name="Google Shape;144;p4"/>
            <p:cNvSpPr/>
            <p:nvPr/>
          </p:nvSpPr>
          <p:spPr>
            <a:xfrm flipH="1">
              <a:off x="3624791" y="1606642"/>
              <a:ext cx="753451" cy="523201"/>
            </a:xfrm>
            <a:custGeom>
              <a:avLst/>
              <a:gdLst/>
              <a:ahLst/>
              <a:cxnLst/>
              <a:rect l="l" t="t" r="r" b="b"/>
              <a:pathLst>
                <a:path w="2009203" h="1395202" extrusionOk="0">
                  <a:moveTo>
                    <a:pt x="1005142" y="1395202"/>
                  </a:moveTo>
                  <a:cubicBezTo>
                    <a:pt x="1434656" y="1395202"/>
                    <a:pt x="1742377" y="650418"/>
                    <a:pt x="2009204" y="0"/>
                  </a:cubicBezTo>
                  <a:lnTo>
                    <a:pt x="0" y="0"/>
                  </a:lnTo>
                  <a:cubicBezTo>
                    <a:pt x="310706" y="521742"/>
                    <a:pt x="470408" y="1395202"/>
                    <a:pt x="1005142" y="1395202"/>
                  </a:cubicBezTo>
                  <a:close/>
                </a:path>
              </a:pathLst>
            </a:custGeom>
            <a:gradFill>
              <a:gsLst>
                <a:gs pos="0">
                  <a:srgbClr val="BEF176"/>
                </a:gs>
                <a:gs pos="100000">
                  <a:srgbClr val="17A89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" name="Google Shape;145;p4"/>
            <p:cNvSpPr/>
            <p:nvPr/>
          </p:nvSpPr>
          <p:spPr>
            <a:xfrm flipH="1">
              <a:off x="3913827" y="1606642"/>
              <a:ext cx="426243" cy="242789"/>
            </a:xfrm>
            <a:custGeom>
              <a:avLst/>
              <a:gdLst/>
              <a:ahLst/>
              <a:cxnLst/>
              <a:rect l="l" t="t" r="r" b="b"/>
              <a:pathLst>
                <a:path w="1136649" h="647437" extrusionOk="0">
                  <a:moveTo>
                    <a:pt x="632968" y="647437"/>
                  </a:moveTo>
                  <a:cubicBezTo>
                    <a:pt x="884492" y="647437"/>
                    <a:pt x="1023684" y="362626"/>
                    <a:pt x="1136650" y="0"/>
                  </a:cubicBezTo>
                  <a:lnTo>
                    <a:pt x="0" y="0"/>
                  </a:lnTo>
                  <a:cubicBezTo>
                    <a:pt x="142494" y="321467"/>
                    <a:pt x="282067" y="647437"/>
                    <a:pt x="632968" y="647437"/>
                  </a:cubicBezTo>
                  <a:close/>
                </a:path>
              </a:pathLst>
            </a:custGeom>
            <a:solidFill>
              <a:srgbClr val="002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" name="Google Shape;146;p4"/>
            <p:cNvSpPr/>
            <p:nvPr/>
          </p:nvSpPr>
          <p:spPr>
            <a:xfrm flipH="1">
              <a:off x="3142801" y="1249917"/>
              <a:ext cx="481965" cy="356728"/>
            </a:xfrm>
            <a:custGeom>
              <a:avLst/>
              <a:gdLst/>
              <a:ahLst/>
              <a:cxnLst/>
              <a:rect l="l" t="t" r="r" b="b"/>
              <a:pathLst>
                <a:path w="1285240" h="951274" extrusionOk="0">
                  <a:moveTo>
                    <a:pt x="584200" y="0"/>
                  </a:moveTo>
                  <a:cubicBezTo>
                    <a:pt x="388938" y="0"/>
                    <a:pt x="206692" y="447289"/>
                    <a:pt x="0" y="951274"/>
                  </a:cubicBezTo>
                  <a:lnTo>
                    <a:pt x="1285240" y="951274"/>
                  </a:lnTo>
                  <a:cubicBezTo>
                    <a:pt x="1028509" y="509883"/>
                    <a:pt x="837755" y="0"/>
                    <a:pt x="584200" y="0"/>
                  </a:cubicBezTo>
                  <a:close/>
                </a:path>
              </a:pathLst>
            </a:custGeom>
            <a:solidFill>
              <a:srgbClr val="FF85C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" name="Google Shape;147;p4"/>
            <p:cNvSpPr/>
            <p:nvPr/>
          </p:nvSpPr>
          <p:spPr>
            <a:xfrm flipH="1">
              <a:off x="3227765" y="1040852"/>
              <a:ext cx="686062" cy="565794"/>
            </a:xfrm>
            <a:custGeom>
              <a:avLst/>
              <a:gdLst/>
              <a:ahLst/>
              <a:cxnLst/>
              <a:rect l="l" t="t" r="r" b="b"/>
              <a:pathLst>
                <a:path w="1829498" h="1508784" extrusionOk="0">
                  <a:moveTo>
                    <a:pt x="815658" y="0"/>
                  </a:moveTo>
                  <a:cubicBezTo>
                    <a:pt x="315468" y="0"/>
                    <a:pt x="197866" y="873714"/>
                    <a:pt x="0" y="1508784"/>
                  </a:cubicBezTo>
                  <a:lnTo>
                    <a:pt x="1829498" y="1508784"/>
                  </a:lnTo>
                  <a:cubicBezTo>
                    <a:pt x="1541526" y="928000"/>
                    <a:pt x="1355789" y="0"/>
                    <a:pt x="815658" y="0"/>
                  </a:cubicBezTo>
                  <a:close/>
                </a:path>
              </a:pathLst>
            </a:custGeom>
            <a:solidFill>
              <a:srgbClr val="AF9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" name="Google Shape;148;p4"/>
            <p:cNvSpPr/>
            <p:nvPr/>
          </p:nvSpPr>
          <p:spPr>
            <a:xfrm flipH="1">
              <a:off x="2834859" y="1606642"/>
              <a:ext cx="392906" cy="171443"/>
            </a:xfrm>
            <a:custGeom>
              <a:avLst/>
              <a:gdLst/>
              <a:ahLst/>
              <a:cxnLst/>
              <a:rect l="l" t="t" r="r" b="b"/>
              <a:pathLst>
                <a:path w="1047750" h="457182" extrusionOk="0">
                  <a:moveTo>
                    <a:pt x="500190" y="457182"/>
                  </a:moveTo>
                  <a:cubicBezTo>
                    <a:pt x="745744" y="457182"/>
                    <a:pt x="914019" y="257605"/>
                    <a:pt x="1047750" y="0"/>
                  </a:cubicBezTo>
                  <a:lnTo>
                    <a:pt x="0" y="0"/>
                  </a:lnTo>
                  <a:cubicBezTo>
                    <a:pt x="131191" y="264645"/>
                    <a:pt x="283528" y="457182"/>
                    <a:pt x="500190" y="457182"/>
                  </a:cubicBezTo>
                  <a:close/>
                </a:path>
              </a:pathLst>
            </a:custGeom>
            <a:gradFill>
              <a:gsLst>
                <a:gs pos="0">
                  <a:srgbClr val="FF826C"/>
                </a:gs>
                <a:gs pos="100000">
                  <a:srgbClr val="FF3E45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" name="Google Shape;149;p4"/>
            <p:cNvSpPr/>
            <p:nvPr/>
          </p:nvSpPr>
          <p:spPr>
            <a:xfrm flipH="1">
              <a:off x="904784" y="1606642"/>
              <a:ext cx="493657" cy="242765"/>
            </a:xfrm>
            <a:custGeom>
              <a:avLst/>
              <a:gdLst/>
              <a:ahLst/>
              <a:cxnLst/>
              <a:rect l="l" t="t" r="r" b="b"/>
              <a:pathLst>
                <a:path w="1316418" h="647373" extrusionOk="0">
                  <a:moveTo>
                    <a:pt x="475298" y="345376"/>
                  </a:moveTo>
                  <a:cubicBezTo>
                    <a:pt x="465201" y="345376"/>
                    <a:pt x="457010" y="353551"/>
                    <a:pt x="457010" y="363640"/>
                  </a:cubicBezTo>
                  <a:cubicBezTo>
                    <a:pt x="457010" y="373730"/>
                    <a:pt x="465201" y="381905"/>
                    <a:pt x="475298" y="381905"/>
                  </a:cubicBezTo>
                  <a:cubicBezTo>
                    <a:pt x="485394" y="381905"/>
                    <a:pt x="493586" y="373730"/>
                    <a:pt x="493586" y="363640"/>
                  </a:cubicBezTo>
                  <a:cubicBezTo>
                    <a:pt x="493586" y="353551"/>
                    <a:pt x="485394" y="345376"/>
                    <a:pt x="475298" y="345376"/>
                  </a:cubicBezTo>
                  <a:close/>
                  <a:moveTo>
                    <a:pt x="475298" y="436698"/>
                  </a:moveTo>
                  <a:cubicBezTo>
                    <a:pt x="465201" y="436698"/>
                    <a:pt x="457010" y="444873"/>
                    <a:pt x="457010" y="454963"/>
                  </a:cubicBezTo>
                  <a:cubicBezTo>
                    <a:pt x="457010" y="465053"/>
                    <a:pt x="465201" y="473227"/>
                    <a:pt x="475298" y="473227"/>
                  </a:cubicBezTo>
                  <a:cubicBezTo>
                    <a:pt x="485394" y="473227"/>
                    <a:pt x="493586" y="465053"/>
                    <a:pt x="493586" y="454963"/>
                  </a:cubicBezTo>
                  <a:cubicBezTo>
                    <a:pt x="493586" y="444873"/>
                    <a:pt x="485394" y="436698"/>
                    <a:pt x="475298" y="436698"/>
                  </a:cubicBezTo>
                  <a:close/>
                  <a:moveTo>
                    <a:pt x="475298" y="528021"/>
                  </a:moveTo>
                  <a:cubicBezTo>
                    <a:pt x="465138" y="527983"/>
                    <a:pt x="456947" y="536164"/>
                    <a:pt x="456883" y="546285"/>
                  </a:cubicBezTo>
                  <a:cubicBezTo>
                    <a:pt x="456819" y="556407"/>
                    <a:pt x="465011" y="564638"/>
                    <a:pt x="475171" y="564676"/>
                  </a:cubicBezTo>
                  <a:cubicBezTo>
                    <a:pt x="485331" y="564714"/>
                    <a:pt x="493523" y="556533"/>
                    <a:pt x="493586" y="546412"/>
                  </a:cubicBezTo>
                  <a:cubicBezTo>
                    <a:pt x="493586" y="546367"/>
                    <a:pt x="493586" y="546330"/>
                    <a:pt x="493586" y="546285"/>
                  </a:cubicBezTo>
                  <a:cubicBezTo>
                    <a:pt x="493586" y="536195"/>
                    <a:pt x="485394" y="528021"/>
                    <a:pt x="475298" y="528021"/>
                  </a:cubicBezTo>
                  <a:close/>
                  <a:moveTo>
                    <a:pt x="429578" y="25748"/>
                  </a:moveTo>
                  <a:cubicBezTo>
                    <a:pt x="419481" y="25748"/>
                    <a:pt x="411290" y="33922"/>
                    <a:pt x="411290" y="44012"/>
                  </a:cubicBezTo>
                  <a:cubicBezTo>
                    <a:pt x="411290" y="54102"/>
                    <a:pt x="419481" y="62277"/>
                    <a:pt x="429578" y="62277"/>
                  </a:cubicBezTo>
                  <a:cubicBezTo>
                    <a:pt x="439675" y="62277"/>
                    <a:pt x="447866" y="54102"/>
                    <a:pt x="447866" y="44012"/>
                  </a:cubicBezTo>
                  <a:cubicBezTo>
                    <a:pt x="447739" y="33998"/>
                    <a:pt x="439611" y="25938"/>
                    <a:pt x="429578" y="25938"/>
                  </a:cubicBezTo>
                  <a:close/>
                  <a:moveTo>
                    <a:pt x="475298" y="162731"/>
                  </a:moveTo>
                  <a:cubicBezTo>
                    <a:pt x="465201" y="162731"/>
                    <a:pt x="457010" y="170906"/>
                    <a:pt x="457010" y="180996"/>
                  </a:cubicBezTo>
                  <a:cubicBezTo>
                    <a:pt x="457010" y="191086"/>
                    <a:pt x="465201" y="199260"/>
                    <a:pt x="475298" y="199260"/>
                  </a:cubicBezTo>
                  <a:cubicBezTo>
                    <a:pt x="485394" y="199260"/>
                    <a:pt x="493586" y="191086"/>
                    <a:pt x="493586" y="180996"/>
                  </a:cubicBezTo>
                  <a:cubicBezTo>
                    <a:pt x="493586" y="170906"/>
                    <a:pt x="485394" y="162731"/>
                    <a:pt x="475298" y="162731"/>
                  </a:cubicBezTo>
                  <a:close/>
                  <a:moveTo>
                    <a:pt x="521018" y="573682"/>
                  </a:moveTo>
                  <a:cubicBezTo>
                    <a:pt x="510922" y="573682"/>
                    <a:pt x="502730" y="581856"/>
                    <a:pt x="502730" y="591946"/>
                  </a:cubicBezTo>
                  <a:cubicBezTo>
                    <a:pt x="502730" y="591946"/>
                    <a:pt x="502730" y="591946"/>
                    <a:pt x="502730" y="592263"/>
                  </a:cubicBezTo>
                  <a:cubicBezTo>
                    <a:pt x="512826" y="596747"/>
                    <a:pt x="523113" y="600971"/>
                    <a:pt x="533591" y="604947"/>
                  </a:cubicBezTo>
                  <a:cubicBezTo>
                    <a:pt x="541020" y="598123"/>
                    <a:pt x="541528" y="586568"/>
                    <a:pt x="534670" y="579142"/>
                  </a:cubicBezTo>
                  <a:cubicBezTo>
                    <a:pt x="531114" y="575293"/>
                    <a:pt x="526098" y="573143"/>
                    <a:pt x="520891" y="573238"/>
                  </a:cubicBezTo>
                  <a:close/>
                  <a:moveTo>
                    <a:pt x="475298" y="254054"/>
                  </a:moveTo>
                  <a:cubicBezTo>
                    <a:pt x="465201" y="254054"/>
                    <a:pt x="457010" y="262228"/>
                    <a:pt x="457010" y="272318"/>
                  </a:cubicBezTo>
                  <a:cubicBezTo>
                    <a:pt x="457010" y="282408"/>
                    <a:pt x="465201" y="290583"/>
                    <a:pt x="475298" y="290583"/>
                  </a:cubicBezTo>
                  <a:cubicBezTo>
                    <a:pt x="485394" y="290583"/>
                    <a:pt x="493586" y="282408"/>
                    <a:pt x="493586" y="272318"/>
                  </a:cubicBezTo>
                  <a:cubicBezTo>
                    <a:pt x="493459" y="262304"/>
                    <a:pt x="485331" y="254244"/>
                    <a:pt x="475298" y="254244"/>
                  </a:cubicBezTo>
                  <a:close/>
                  <a:moveTo>
                    <a:pt x="475298" y="71409"/>
                  </a:moveTo>
                  <a:cubicBezTo>
                    <a:pt x="465201" y="71409"/>
                    <a:pt x="457010" y="79584"/>
                    <a:pt x="457010" y="89673"/>
                  </a:cubicBezTo>
                  <a:cubicBezTo>
                    <a:pt x="457010" y="99763"/>
                    <a:pt x="465201" y="107938"/>
                    <a:pt x="475298" y="107938"/>
                  </a:cubicBezTo>
                  <a:cubicBezTo>
                    <a:pt x="485394" y="107938"/>
                    <a:pt x="493586" y="99763"/>
                    <a:pt x="493586" y="89673"/>
                  </a:cubicBezTo>
                  <a:cubicBezTo>
                    <a:pt x="493586" y="79584"/>
                    <a:pt x="485394" y="71409"/>
                    <a:pt x="475298" y="71409"/>
                  </a:cubicBezTo>
                  <a:close/>
                  <a:moveTo>
                    <a:pt x="521018" y="482359"/>
                  </a:moveTo>
                  <a:cubicBezTo>
                    <a:pt x="510922" y="482359"/>
                    <a:pt x="502730" y="490534"/>
                    <a:pt x="502730" y="500624"/>
                  </a:cubicBezTo>
                  <a:cubicBezTo>
                    <a:pt x="502730" y="510714"/>
                    <a:pt x="510922" y="518888"/>
                    <a:pt x="521018" y="518888"/>
                  </a:cubicBezTo>
                  <a:cubicBezTo>
                    <a:pt x="531114" y="518888"/>
                    <a:pt x="539306" y="510714"/>
                    <a:pt x="539306" y="500624"/>
                  </a:cubicBezTo>
                  <a:cubicBezTo>
                    <a:pt x="539179" y="490610"/>
                    <a:pt x="531051" y="482550"/>
                    <a:pt x="521018" y="482550"/>
                  </a:cubicBezTo>
                  <a:close/>
                  <a:moveTo>
                    <a:pt x="383858" y="162731"/>
                  </a:moveTo>
                  <a:cubicBezTo>
                    <a:pt x="373762" y="162731"/>
                    <a:pt x="365570" y="170906"/>
                    <a:pt x="365570" y="180996"/>
                  </a:cubicBezTo>
                  <a:cubicBezTo>
                    <a:pt x="365570" y="191086"/>
                    <a:pt x="373762" y="199260"/>
                    <a:pt x="383858" y="199260"/>
                  </a:cubicBezTo>
                  <a:cubicBezTo>
                    <a:pt x="393954" y="199260"/>
                    <a:pt x="402146" y="191086"/>
                    <a:pt x="402146" y="180996"/>
                  </a:cubicBezTo>
                  <a:cubicBezTo>
                    <a:pt x="402146" y="170906"/>
                    <a:pt x="393954" y="162731"/>
                    <a:pt x="383858" y="162731"/>
                  </a:cubicBezTo>
                  <a:close/>
                  <a:moveTo>
                    <a:pt x="383858" y="254054"/>
                  </a:moveTo>
                  <a:cubicBezTo>
                    <a:pt x="373762" y="254054"/>
                    <a:pt x="365570" y="262228"/>
                    <a:pt x="365570" y="272318"/>
                  </a:cubicBezTo>
                  <a:cubicBezTo>
                    <a:pt x="365570" y="282408"/>
                    <a:pt x="373762" y="290583"/>
                    <a:pt x="383858" y="290583"/>
                  </a:cubicBezTo>
                  <a:cubicBezTo>
                    <a:pt x="393954" y="290583"/>
                    <a:pt x="402146" y="282408"/>
                    <a:pt x="402146" y="272318"/>
                  </a:cubicBezTo>
                  <a:cubicBezTo>
                    <a:pt x="402019" y="262304"/>
                    <a:pt x="393891" y="254244"/>
                    <a:pt x="383858" y="254244"/>
                  </a:cubicBezTo>
                  <a:close/>
                  <a:moveTo>
                    <a:pt x="383858" y="71409"/>
                  </a:moveTo>
                  <a:cubicBezTo>
                    <a:pt x="373762" y="71409"/>
                    <a:pt x="365570" y="79584"/>
                    <a:pt x="365570" y="89673"/>
                  </a:cubicBezTo>
                  <a:cubicBezTo>
                    <a:pt x="365570" y="99763"/>
                    <a:pt x="373762" y="107938"/>
                    <a:pt x="383858" y="107938"/>
                  </a:cubicBezTo>
                  <a:cubicBezTo>
                    <a:pt x="393954" y="107938"/>
                    <a:pt x="402146" y="99763"/>
                    <a:pt x="402146" y="89673"/>
                  </a:cubicBezTo>
                  <a:cubicBezTo>
                    <a:pt x="402146" y="79584"/>
                    <a:pt x="393954" y="71409"/>
                    <a:pt x="383858" y="71409"/>
                  </a:cubicBezTo>
                  <a:close/>
                  <a:moveTo>
                    <a:pt x="383858" y="345376"/>
                  </a:moveTo>
                  <a:cubicBezTo>
                    <a:pt x="373762" y="345376"/>
                    <a:pt x="365570" y="353551"/>
                    <a:pt x="365570" y="363640"/>
                  </a:cubicBezTo>
                  <a:cubicBezTo>
                    <a:pt x="365570" y="373730"/>
                    <a:pt x="373762" y="381905"/>
                    <a:pt x="383858" y="381905"/>
                  </a:cubicBezTo>
                  <a:cubicBezTo>
                    <a:pt x="393954" y="381905"/>
                    <a:pt x="402146" y="373730"/>
                    <a:pt x="402146" y="363640"/>
                  </a:cubicBezTo>
                  <a:cubicBezTo>
                    <a:pt x="402146" y="353551"/>
                    <a:pt x="393954" y="345376"/>
                    <a:pt x="383858" y="345376"/>
                  </a:cubicBezTo>
                  <a:close/>
                  <a:moveTo>
                    <a:pt x="429578" y="208392"/>
                  </a:moveTo>
                  <a:cubicBezTo>
                    <a:pt x="419481" y="208392"/>
                    <a:pt x="411290" y="216567"/>
                    <a:pt x="411290" y="226657"/>
                  </a:cubicBezTo>
                  <a:cubicBezTo>
                    <a:pt x="411290" y="236747"/>
                    <a:pt x="419481" y="244921"/>
                    <a:pt x="429578" y="244921"/>
                  </a:cubicBezTo>
                  <a:cubicBezTo>
                    <a:pt x="439675" y="244921"/>
                    <a:pt x="447866" y="236747"/>
                    <a:pt x="447866" y="226657"/>
                  </a:cubicBezTo>
                  <a:cubicBezTo>
                    <a:pt x="447866" y="216567"/>
                    <a:pt x="439675" y="208392"/>
                    <a:pt x="429578" y="208392"/>
                  </a:cubicBezTo>
                  <a:close/>
                  <a:moveTo>
                    <a:pt x="429578" y="117070"/>
                  </a:moveTo>
                  <a:cubicBezTo>
                    <a:pt x="419481" y="117070"/>
                    <a:pt x="411290" y="125245"/>
                    <a:pt x="411290" y="135335"/>
                  </a:cubicBezTo>
                  <a:cubicBezTo>
                    <a:pt x="411290" y="145424"/>
                    <a:pt x="419481" y="153599"/>
                    <a:pt x="429578" y="153599"/>
                  </a:cubicBezTo>
                  <a:cubicBezTo>
                    <a:pt x="439675" y="153599"/>
                    <a:pt x="447866" y="145424"/>
                    <a:pt x="447866" y="135335"/>
                  </a:cubicBezTo>
                  <a:cubicBezTo>
                    <a:pt x="447866" y="125245"/>
                    <a:pt x="439675" y="117070"/>
                    <a:pt x="429578" y="117070"/>
                  </a:cubicBezTo>
                  <a:close/>
                  <a:moveTo>
                    <a:pt x="429578" y="299715"/>
                  </a:moveTo>
                  <a:cubicBezTo>
                    <a:pt x="419481" y="299715"/>
                    <a:pt x="411290" y="307890"/>
                    <a:pt x="411290" y="317979"/>
                  </a:cubicBezTo>
                  <a:cubicBezTo>
                    <a:pt x="411290" y="328069"/>
                    <a:pt x="419481" y="336244"/>
                    <a:pt x="429578" y="336244"/>
                  </a:cubicBezTo>
                  <a:cubicBezTo>
                    <a:pt x="439675" y="336244"/>
                    <a:pt x="447866" y="328069"/>
                    <a:pt x="447866" y="317979"/>
                  </a:cubicBezTo>
                  <a:cubicBezTo>
                    <a:pt x="447866" y="307890"/>
                    <a:pt x="439675" y="299715"/>
                    <a:pt x="429578" y="299715"/>
                  </a:cubicBezTo>
                  <a:close/>
                  <a:moveTo>
                    <a:pt x="429578" y="482359"/>
                  </a:moveTo>
                  <a:cubicBezTo>
                    <a:pt x="419481" y="482359"/>
                    <a:pt x="411290" y="490534"/>
                    <a:pt x="411290" y="500624"/>
                  </a:cubicBezTo>
                  <a:cubicBezTo>
                    <a:pt x="411290" y="510714"/>
                    <a:pt x="419481" y="518888"/>
                    <a:pt x="429578" y="518888"/>
                  </a:cubicBezTo>
                  <a:cubicBezTo>
                    <a:pt x="439675" y="518888"/>
                    <a:pt x="447866" y="510714"/>
                    <a:pt x="447866" y="500624"/>
                  </a:cubicBezTo>
                  <a:cubicBezTo>
                    <a:pt x="447739" y="490610"/>
                    <a:pt x="439611" y="482550"/>
                    <a:pt x="429578" y="482550"/>
                  </a:cubicBezTo>
                  <a:close/>
                  <a:moveTo>
                    <a:pt x="429578" y="391037"/>
                  </a:moveTo>
                  <a:cubicBezTo>
                    <a:pt x="419481" y="391037"/>
                    <a:pt x="411290" y="399212"/>
                    <a:pt x="411290" y="409302"/>
                  </a:cubicBezTo>
                  <a:cubicBezTo>
                    <a:pt x="411290" y="419391"/>
                    <a:pt x="419481" y="427566"/>
                    <a:pt x="429578" y="427566"/>
                  </a:cubicBezTo>
                  <a:cubicBezTo>
                    <a:pt x="439675" y="427566"/>
                    <a:pt x="447866" y="419391"/>
                    <a:pt x="447866" y="409302"/>
                  </a:cubicBezTo>
                  <a:cubicBezTo>
                    <a:pt x="447866" y="399212"/>
                    <a:pt x="439675" y="391037"/>
                    <a:pt x="429578" y="391037"/>
                  </a:cubicBezTo>
                  <a:close/>
                  <a:moveTo>
                    <a:pt x="566738" y="71409"/>
                  </a:moveTo>
                  <a:cubicBezTo>
                    <a:pt x="556641" y="71409"/>
                    <a:pt x="548450" y="79584"/>
                    <a:pt x="548450" y="89673"/>
                  </a:cubicBezTo>
                  <a:cubicBezTo>
                    <a:pt x="548450" y="99763"/>
                    <a:pt x="556641" y="107938"/>
                    <a:pt x="566738" y="107938"/>
                  </a:cubicBezTo>
                  <a:cubicBezTo>
                    <a:pt x="576835" y="107938"/>
                    <a:pt x="585026" y="99763"/>
                    <a:pt x="585026" y="89673"/>
                  </a:cubicBezTo>
                  <a:cubicBezTo>
                    <a:pt x="585026" y="79584"/>
                    <a:pt x="576835" y="71409"/>
                    <a:pt x="566738" y="71409"/>
                  </a:cubicBezTo>
                  <a:close/>
                  <a:moveTo>
                    <a:pt x="612458" y="391037"/>
                  </a:moveTo>
                  <a:cubicBezTo>
                    <a:pt x="602362" y="391037"/>
                    <a:pt x="594170" y="399212"/>
                    <a:pt x="594170" y="409302"/>
                  </a:cubicBezTo>
                  <a:cubicBezTo>
                    <a:pt x="594170" y="419391"/>
                    <a:pt x="602362" y="427566"/>
                    <a:pt x="612458" y="427566"/>
                  </a:cubicBezTo>
                  <a:cubicBezTo>
                    <a:pt x="622554" y="427566"/>
                    <a:pt x="630746" y="419391"/>
                    <a:pt x="630746" y="409302"/>
                  </a:cubicBezTo>
                  <a:cubicBezTo>
                    <a:pt x="630746" y="399212"/>
                    <a:pt x="622554" y="391037"/>
                    <a:pt x="612458" y="391037"/>
                  </a:cubicBezTo>
                  <a:close/>
                  <a:moveTo>
                    <a:pt x="612458" y="299715"/>
                  </a:moveTo>
                  <a:cubicBezTo>
                    <a:pt x="602362" y="299715"/>
                    <a:pt x="594170" y="307890"/>
                    <a:pt x="594170" y="317979"/>
                  </a:cubicBezTo>
                  <a:cubicBezTo>
                    <a:pt x="594170" y="328069"/>
                    <a:pt x="602362" y="336244"/>
                    <a:pt x="612458" y="336244"/>
                  </a:cubicBezTo>
                  <a:cubicBezTo>
                    <a:pt x="622554" y="336244"/>
                    <a:pt x="630746" y="328069"/>
                    <a:pt x="630746" y="317979"/>
                  </a:cubicBezTo>
                  <a:cubicBezTo>
                    <a:pt x="630746" y="307890"/>
                    <a:pt x="622554" y="299715"/>
                    <a:pt x="612458" y="299715"/>
                  </a:cubicBezTo>
                  <a:close/>
                  <a:moveTo>
                    <a:pt x="612458" y="482359"/>
                  </a:moveTo>
                  <a:cubicBezTo>
                    <a:pt x="602362" y="482359"/>
                    <a:pt x="594170" y="490534"/>
                    <a:pt x="594170" y="500624"/>
                  </a:cubicBezTo>
                  <a:cubicBezTo>
                    <a:pt x="594170" y="510714"/>
                    <a:pt x="602362" y="518888"/>
                    <a:pt x="612458" y="518888"/>
                  </a:cubicBezTo>
                  <a:cubicBezTo>
                    <a:pt x="622554" y="518888"/>
                    <a:pt x="630746" y="510714"/>
                    <a:pt x="630746" y="500624"/>
                  </a:cubicBezTo>
                  <a:cubicBezTo>
                    <a:pt x="630619" y="490610"/>
                    <a:pt x="622491" y="482550"/>
                    <a:pt x="612458" y="482550"/>
                  </a:cubicBezTo>
                  <a:close/>
                  <a:moveTo>
                    <a:pt x="521018" y="391037"/>
                  </a:moveTo>
                  <a:cubicBezTo>
                    <a:pt x="510922" y="391037"/>
                    <a:pt x="502730" y="399212"/>
                    <a:pt x="502730" y="409302"/>
                  </a:cubicBezTo>
                  <a:cubicBezTo>
                    <a:pt x="502730" y="419391"/>
                    <a:pt x="510922" y="427566"/>
                    <a:pt x="521018" y="427566"/>
                  </a:cubicBezTo>
                  <a:cubicBezTo>
                    <a:pt x="531114" y="427566"/>
                    <a:pt x="539306" y="419391"/>
                    <a:pt x="539306" y="409302"/>
                  </a:cubicBezTo>
                  <a:cubicBezTo>
                    <a:pt x="539306" y="399212"/>
                    <a:pt x="531114" y="391037"/>
                    <a:pt x="521018" y="391037"/>
                  </a:cubicBezTo>
                  <a:close/>
                  <a:moveTo>
                    <a:pt x="612458" y="25748"/>
                  </a:moveTo>
                  <a:cubicBezTo>
                    <a:pt x="602362" y="25748"/>
                    <a:pt x="594170" y="33922"/>
                    <a:pt x="594170" y="44012"/>
                  </a:cubicBezTo>
                  <a:cubicBezTo>
                    <a:pt x="594170" y="54102"/>
                    <a:pt x="602362" y="62277"/>
                    <a:pt x="612458" y="62277"/>
                  </a:cubicBezTo>
                  <a:cubicBezTo>
                    <a:pt x="622554" y="62277"/>
                    <a:pt x="630746" y="54102"/>
                    <a:pt x="630746" y="44012"/>
                  </a:cubicBezTo>
                  <a:cubicBezTo>
                    <a:pt x="630619" y="33998"/>
                    <a:pt x="622491" y="25938"/>
                    <a:pt x="612458" y="25938"/>
                  </a:cubicBezTo>
                  <a:close/>
                  <a:moveTo>
                    <a:pt x="658178" y="619343"/>
                  </a:moveTo>
                  <a:cubicBezTo>
                    <a:pt x="648970" y="619381"/>
                    <a:pt x="641224" y="626293"/>
                    <a:pt x="640144" y="635451"/>
                  </a:cubicBezTo>
                  <a:cubicBezTo>
                    <a:pt x="651891" y="637734"/>
                    <a:pt x="663829" y="639700"/>
                    <a:pt x="676085" y="641349"/>
                  </a:cubicBezTo>
                  <a:cubicBezTo>
                    <a:pt x="678180" y="631475"/>
                    <a:pt x="671830" y="621797"/>
                    <a:pt x="661925" y="619730"/>
                  </a:cubicBezTo>
                  <a:cubicBezTo>
                    <a:pt x="660718" y="619470"/>
                    <a:pt x="659448" y="619343"/>
                    <a:pt x="658178" y="619343"/>
                  </a:cubicBezTo>
                  <a:close/>
                  <a:moveTo>
                    <a:pt x="383858" y="436698"/>
                  </a:moveTo>
                  <a:cubicBezTo>
                    <a:pt x="373762" y="436698"/>
                    <a:pt x="365570" y="444873"/>
                    <a:pt x="365570" y="454963"/>
                  </a:cubicBezTo>
                  <a:cubicBezTo>
                    <a:pt x="365570" y="465053"/>
                    <a:pt x="373762" y="473227"/>
                    <a:pt x="383858" y="473227"/>
                  </a:cubicBezTo>
                  <a:cubicBezTo>
                    <a:pt x="393954" y="473227"/>
                    <a:pt x="402146" y="465053"/>
                    <a:pt x="402146" y="454963"/>
                  </a:cubicBezTo>
                  <a:cubicBezTo>
                    <a:pt x="402146" y="444873"/>
                    <a:pt x="393954" y="436698"/>
                    <a:pt x="383858" y="436698"/>
                  </a:cubicBezTo>
                  <a:close/>
                  <a:moveTo>
                    <a:pt x="612458" y="208392"/>
                  </a:moveTo>
                  <a:cubicBezTo>
                    <a:pt x="602362" y="208392"/>
                    <a:pt x="594170" y="216567"/>
                    <a:pt x="594170" y="226657"/>
                  </a:cubicBezTo>
                  <a:cubicBezTo>
                    <a:pt x="594170" y="236747"/>
                    <a:pt x="602362" y="244921"/>
                    <a:pt x="612458" y="244921"/>
                  </a:cubicBezTo>
                  <a:cubicBezTo>
                    <a:pt x="622554" y="244921"/>
                    <a:pt x="630746" y="236747"/>
                    <a:pt x="630746" y="226657"/>
                  </a:cubicBezTo>
                  <a:cubicBezTo>
                    <a:pt x="630746" y="216567"/>
                    <a:pt x="622554" y="208392"/>
                    <a:pt x="612458" y="208392"/>
                  </a:cubicBezTo>
                  <a:close/>
                  <a:moveTo>
                    <a:pt x="612458" y="117070"/>
                  </a:moveTo>
                  <a:cubicBezTo>
                    <a:pt x="602362" y="117070"/>
                    <a:pt x="594170" y="125245"/>
                    <a:pt x="594170" y="135335"/>
                  </a:cubicBezTo>
                  <a:cubicBezTo>
                    <a:pt x="594170" y="145424"/>
                    <a:pt x="602362" y="153599"/>
                    <a:pt x="612458" y="153599"/>
                  </a:cubicBezTo>
                  <a:cubicBezTo>
                    <a:pt x="622554" y="153599"/>
                    <a:pt x="630746" y="145424"/>
                    <a:pt x="630746" y="135335"/>
                  </a:cubicBezTo>
                  <a:cubicBezTo>
                    <a:pt x="630746" y="125245"/>
                    <a:pt x="622554" y="117070"/>
                    <a:pt x="612458" y="117070"/>
                  </a:cubicBezTo>
                  <a:close/>
                  <a:moveTo>
                    <a:pt x="612458" y="573682"/>
                  </a:moveTo>
                  <a:cubicBezTo>
                    <a:pt x="602362" y="573682"/>
                    <a:pt x="594170" y="581856"/>
                    <a:pt x="594170" y="591946"/>
                  </a:cubicBezTo>
                  <a:cubicBezTo>
                    <a:pt x="594170" y="602036"/>
                    <a:pt x="602362" y="610211"/>
                    <a:pt x="612458" y="610211"/>
                  </a:cubicBezTo>
                  <a:cubicBezTo>
                    <a:pt x="622554" y="610211"/>
                    <a:pt x="630746" y="602036"/>
                    <a:pt x="630746" y="591946"/>
                  </a:cubicBezTo>
                  <a:cubicBezTo>
                    <a:pt x="630746" y="581856"/>
                    <a:pt x="622554" y="573682"/>
                    <a:pt x="612458" y="573682"/>
                  </a:cubicBezTo>
                  <a:close/>
                  <a:moveTo>
                    <a:pt x="521018" y="25748"/>
                  </a:moveTo>
                  <a:cubicBezTo>
                    <a:pt x="510922" y="25748"/>
                    <a:pt x="502730" y="33922"/>
                    <a:pt x="502730" y="44012"/>
                  </a:cubicBezTo>
                  <a:cubicBezTo>
                    <a:pt x="502730" y="54102"/>
                    <a:pt x="510922" y="62277"/>
                    <a:pt x="521018" y="62277"/>
                  </a:cubicBezTo>
                  <a:cubicBezTo>
                    <a:pt x="531114" y="62277"/>
                    <a:pt x="539306" y="54102"/>
                    <a:pt x="539306" y="44012"/>
                  </a:cubicBezTo>
                  <a:cubicBezTo>
                    <a:pt x="539179" y="33998"/>
                    <a:pt x="531051" y="25938"/>
                    <a:pt x="521018" y="25938"/>
                  </a:cubicBezTo>
                  <a:close/>
                  <a:moveTo>
                    <a:pt x="521018" y="117070"/>
                  </a:moveTo>
                  <a:cubicBezTo>
                    <a:pt x="510922" y="117070"/>
                    <a:pt x="502730" y="125245"/>
                    <a:pt x="502730" y="135335"/>
                  </a:cubicBezTo>
                  <a:cubicBezTo>
                    <a:pt x="502730" y="145424"/>
                    <a:pt x="510922" y="153599"/>
                    <a:pt x="521018" y="153599"/>
                  </a:cubicBezTo>
                  <a:cubicBezTo>
                    <a:pt x="531114" y="153599"/>
                    <a:pt x="539306" y="145424"/>
                    <a:pt x="539306" y="135335"/>
                  </a:cubicBezTo>
                  <a:cubicBezTo>
                    <a:pt x="539306" y="125245"/>
                    <a:pt x="531114" y="117070"/>
                    <a:pt x="521018" y="117070"/>
                  </a:cubicBezTo>
                  <a:close/>
                  <a:moveTo>
                    <a:pt x="521018" y="208392"/>
                  </a:moveTo>
                  <a:cubicBezTo>
                    <a:pt x="510922" y="208392"/>
                    <a:pt x="502730" y="216567"/>
                    <a:pt x="502730" y="226657"/>
                  </a:cubicBezTo>
                  <a:cubicBezTo>
                    <a:pt x="502730" y="236747"/>
                    <a:pt x="510922" y="244921"/>
                    <a:pt x="521018" y="244921"/>
                  </a:cubicBezTo>
                  <a:cubicBezTo>
                    <a:pt x="531114" y="244921"/>
                    <a:pt x="539306" y="236747"/>
                    <a:pt x="539306" y="226657"/>
                  </a:cubicBezTo>
                  <a:cubicBezTo>
                    <a:pt x="539306" y="216567"/>
                    <a:pt x="531114" y="208392"/>
                    <a:pt x="521018" y="208392"/>
                  </a:cubicBezTo>
                  <a:close/>
                  <a:moveTo>
                    <a:pt x="521018" y="299715"/>
                  </a:moveTo>
                  <a:cubicBezTo>
                    <a:pt x="510922" y="299715"/>
                    <a:pt x="502730" y="307890"/>
                    <a:pt x="502730" y="317979"/>
                  </a:cubicBezTo>
                  <a:cubicBezTo>
                    <a:pt x="502730" y="328069"/>
                    <a:pt x="510922" y="336244"/>
                    <a:pt x="521018" y="336244"/>
                  </a:cubicBezTo>
                  <a:cubicBezTo>
                    <a:pt x="531114" y="336244"/>
                    <a:pt x="539306" y="328069"/>
                    <a:pt x="539306" y="317979"/>
                  </a:cubicBezTo>
                  <a:cubicBezTo>
                    <a:pt x="539306" y="307890"/>
                    <a:pt x="531114" y="299715"/>
                    <a:pt x="521018" y="299715"/>
                  </a:cubicBezTo>
                  <a:close/>
                  <a:moveTo>
                    <a:pt x="566738" y="162731"/>
                  </a:moveTo>
                  <a:cubicBezTo>
                    <a:pt x="556641" y="162731"/>
                    <a:pt x="548450" y="170906"/>
                    <a:pt x="548450" y="180996"/>
                  </a:cubicBezTo>
                  <a:cubicBezTo>
                    <a:pt x="548450" y="191086"/>
                    <a:pt x="556641" y="199260"/>
                    <a:pt x="566738" y="199260"/>
                  </a:cubicBezTo>
                  <a:cubicBezTo>
                    <a:pt x="576835" y="199260"/>
                    <a:pt x="585026" y="191086"/>
                    <a:pt x="585026" y="180996"/>
                  </a:cubicBezTo>
                  <a:cubicBezTo>
                    <a:pt x="585026" y="170906"/>
                    <a:pt x="576835" y="162731"/>
                    <a:pt x="566738" y="162731"/>
                  </a:cubicBezTo>
                  <a:close/>
                  <a:moveTo>
                    <a:pt x="566738" y="528021"/>
                  </a:moveTo>
                  <a:cubicBezTo>
                    <a:pt x="556578" y="527983"/>
                    <a:pt x="548387" y="536164"/>
                    <a:pt x="548323" y="546285"/>
                  </a:cubicBezTo>
                  <a:cubicBezTo>
                    <a:pt x="548260" y="556407"/>
                    <a:pt x="556451" y="564638"/>
                    <a:pt x="566611" y="564676"/>
                  </a:cubicBezTo>
                  <a:cubicBezTo>
                    <a:pt x="576771" y="564714"/>
                    <a:pt x="584962" y="556533"/>
                    <a:pt x="585026" y="546412"/>
                  </a:cubicBezTo>
                  <a:cubicBezTo>
                    <a:pt x="585026" y="546367"/>
                    <a:pt x="585026" y="546330"/>
                    <a:pt x="585026" y="546285"/>
                  </a:cubicBezTo>
                  <a:cubicBezTo>
                    <a:pt x="585026" y="536195"/>
                    <a:pt x="576835" y="528021"/>
                    <a:pt x="566738" y="528021"/>
                  </a:cubicBezTo>
                  <a:close/>
                  <a:moveTo>
                    <a:pt x="566738" y="254054"/>
                  </a:moveTo>
                  <a:cubicBezTo>
                    <a:pt x="556641" y="254054"/>
                    <a:pt x="548450" y="262228"/>
                    <a:pt x="548450" y="272318"/>
                  </a:cubicBezTo>
                  <a:cubicBezTo>
                    <a:pt x="548450" y="282408"/>
                    <a:pt x="556641" y="290583"/>
                    <a:pt x="566738" y="290583"/>
                  </a:cubicBezTo>
                  <a:cubicBezTo>
                    <a:pt x="576835" y="290583"/>
                    <a:pt x="585026" y="282408"/>
                    <a:pt x="585026" y="272318"/>
                  </a:cubicBezTo>
                  <a:cubicBezTo>
                    <a:pt x="584899" y="262304"/>
                    <a:pt x="576771" y="254244"/>
                    <a:pt x="566738" y="254244"/>
                  </a:cubicBezTo>
                  <a:close/>
                  <a:moveTo>
                    <a:pt x="566738" y="345376"/>
                  </a:moveTo>
                  <a:cubicBezTo>
                    <a:pt x="556641" y="345376"/>
                    <a:pt x="548450" y="353551"/>
                    <a:pt x="548450" y="363640"/>
                  </a:cubicBezTo>
                  <a:cubicBezTo>
                    <a:pt x="548450" y="373730"/>
                    <a:pt x="556641" y="381905"/>
                    <a:pt x="566738" y="381905"/>
                  </a:cubicBezTo>
                  <a:cubicBezTo>
                    <a:pt x="576835" y="381905"/>
                    <a:pt x="585026" y="373730"/>
                    <a:pt x="585026" y="363640"/>
                  </a:cubicBezTo>
                  <a:cubicBezTo>
                    <a:pt x="585026" y="353551"/>
                    <a:pt x="576835" y="345376"/>
                    <a:pt x="566738" y="345376"/>
                  </a:cubicBezTo>
                  <a:close/>
                  <a:moveTo>
                    <a:pt x="566738" y="436698"/>
                  </a:moveTo>
                  <a:cubicBezTo>
                    <a:pt x="556641" y="436698"/>
                    <a:pt x="548450" y="444873"/>
                    <a:pt x="548450" y="454963"/>
                  </a:cubicBezTo>
                  <a:cubicBezTo>
                    <a:pt x="548450" y="465053"/>
                    <a:pt x="556641" y="473227"/>
                    <a:pt x="566738" y="473227"/>
                  </a:cubicBezTo>
                  <a:cubicBezTo>
                    <a:pt x="576835" y="473227"/>
                    <a:pt x="585026" y="465053"/>
                    <a:pt x="585026" y="454963"/>
                  </a:cubicBezTo>
                  <a:cubicBezTo>
                    <a:pt x="585026" y="444873"/>
                    <a:pt x="576835" y="436698"/>
                    <a:pt x="566738" y="436698"/>
                  </a:cubicBezTo>
                  <a:close/>
                  <a:moveTo>
                    <a:pt x="338138" y="299715"/>
                  </a:moveTo>
                  <a:cubicBezTo>
                    <a:pt x="328041" y="299715"/>
                    <a:pt x="319849" y="307890"/>
                    <a:pt x="319849" y="317979"/>
                  </a:cubicBezTo>
                  <a:cubicBezTo>
                    <a:pt x="319849" y="328069"/>
                    <a:pt x="328041" y="336244"/>
                    <a:pt x="338138" y="336244"/>
                  </a:cubicBezTo>
                  <a:cubicBezTo>
                    <a:pt x="348235" y="336244"/>
                    <a:pt x="356426" y="328069"/>
                    <a:pt x="356426" y="317979"/>
                  </a:cubicBezTo>
                  <a:cubicBezTo>
                    <a:pt x="356426" y="307890"/>
                    <a:pt x="348235" y="299715"/>
                    <a:pt x="338138" y="299715"/>
                  </a:cubicBezTo>
                  <a:close/>
                  <a:moveTo>
                    <a:pt x="292418" y="16616"/>
                  </a:moveTo>
                  <a:cubicBezTo>
                    <a:pt x="301879" y="16590"/>
                    <a:pt x="309753" y="9392"/>
                    <a:pt x="310579" y="0"/>
                  </a:cubicBezTo>
                  <a:lnTo>
                    <a:pt x="274193" y="0"/>
                  </a:lnTo>
                  <a:cubicBezTo>
                    <a:pt x="275019" y="9443"/>
                    <a:pt x="282956" y="16679"/>
                    <a:pt x="292418" y="16616"/>
                  </a:cubicBezTo>
                  <a:close/>
                  <a:moveTo>
                    <a:pt x="200978" y="16616"/>
                  </a:moveTo>
                  <a:cubicBezTo>
                    <a:pt x="210439" y="16590"/>
                    <a:pt x="218313" y="9392"/>
                    <a:pt x="219139" y="0"/>
                  </a:cubicBezTo>
                  <a:lnTo>
                    <a:pt x="182880" y="0"/>
                  </a:lnTo>
                  <a:cubicBezTo>
                    <a:pt x="183642" y="9392"/>
                    <a:pt x="191516" y="16616"/>
                    <a:pt x="200978" y="16616"/>
                  </a:cubicBezTo>
                  <a:close/>
                  <a:moveTo>
                    <a:pt x="109538" y="16616"/>
                  </a:moveTo>
                  <a:cubicBezTo>
                    <a:pt x="119000" y="16590"/>
                    <a:pt x="126874" y="9392"/>
                    <a:pt x="127699" y="0"/>
                  </a:cubicBezTo>
                  <a:lnTo>
                    <a:pt x="91440" y="0"/>
                  </a:lnTo>
                  <a:cubicBezTo>
                    <a:pt x="92266" y="9380"/>
                    <a:pt x="100140" y="16584"/>
                    <a:pt x="109538" y="16616"/>
                  </a:cubicBezTo>
                  <a:close/>
                  <a:moveTo>
                    <a:pt x="383858" y="16616"/>
                  </a:moveTo>
                  <a:cubicBezTo>
                    <a:pt x="393319" y="16590"/>
                    <a:pt x="401193" y="9392"/>
                    <a:pt x="402019" y="0"/>
                  </a:cubicBezTo>
                  <a:lnTo>
                    <a:pt x="365761" y="0"/>
                  </a:lnTo>
                  <a:cubicBezTo>
                    <a:pt x="366523" y="9392"/>
                    <a:pt x="374397" y="16616"/>
                    <a:pt x="383858" y="16616"/>
                  </a:cubicBezTo>
                  <a:close/>
                  <a:moveTo>
                    <a:pt x="63818" y="25748"/>
                  </a:moveTo>
                  <a:cubicBezTo>
                    <a:pt x="53722" y="25748"/>
                    <a:pt x="45530" y="33922"/>
                    <a:pt x="45530" y="44012"/>
                  </a:cubicBezTo>
                  <a:cubicBezTo>
                    <a:pt x="45530" y="54102"/>
                    <a:pt x="53722" y="62277"/>
                    <a:pt x="63818" y="62277"/>
                  </a:cubicBezTo>
                  <a:cubicBezTo>
                    <a:pt x="73914" y="62277"/>
                    <a:pt x="82106" y="54102"/>
                    <a:pt x="82106" y="44012"/>
                  </a:cubicBezTo>
                  <a:cubicBezTo>
                    <a:pt x="81979" y="33998"/>
                    <a:pt x="73851" y="25938"/>
                    <a:pt x="63818" y="25938"/>
                  </a:cubicBezTo>
                  <a:close/>
                  <a:moveTo>
                    <a:pt x="63818" y="117070"/>
                  </a:moveTo>
                  <a:cubicBezTo>
                    <a:pt x="57341" y="117121"/>
                    <a:pt x="51436" y="120539"/>
                    <a:pt x="48133" y="126076"/>
                  </a:cubicBezTo>
                  <a:lnTo>
                    <a:pt x="65913" y="153409"/>
                  </a:lnTo>
                  <a:cubicBezTo>
                    <a:pt x="75947" y="152699"/>
                    <a:pt x="83503" y="143991"/>
                    <a:pt x="82804" y="133965"/>
                  </a:cubicBezTo>
                  <a:cubicBezTo>
                    <a:pt x="82106" y="124129"/>
                    <a:pt x="73661" y="116633"/>
                    <a:pt x="63818" y="117070"/>
                  </a:cubicBezTo>
                  <a:close/>
                  <a:moveTo>
                    <a:pt x="475298" y="16616"/>
                  </a:moveTo>
                  <a:cubicBezTo>
                    <a:pt x="484760" y="16590"/>
                    <a:pt x="492634" y="9392"/>
                    <a:pt x="493459" y="0"/>
                  </a:cubicBezTo>
                  <a:lnTo>
                    <a:pt x="457200" y="0"/>
                  </a:lnTo>
                  <a:cubicBezTo>
                    <a:pt x="457962" y="9392"/>
                    <a:pt x="465837" y="16616"/>
                    <a:pt x="475298" y="16616"/>
                  </a:cubicBezTo>
                  <a:close/>
                  <a:moveTo>
                    <a:pt x="18098" y="71409"/>
                  </a:moveTo>
                  <a:cubicBezTo>
                    <a:pt x="16511" y="71447"/>
                    <a:pt x="14923" y="71682"/>
                    <a:pt x="13399" y="72107"/>
                  </a:cubicBezTo>
                  <a:cubicBezTo>
                    <a:pt x="19749" y="81746"/>
                    <a:pt x="26099" y="91513"/>
                    <a:pt x="32449" y="101279"/>
                  </a:cubicBezTo>
                  <a:cubicBezTo>
                    <a:pt x="35179" y="98038"/>
                    <a:pt x="36703" y="93922"/>
                    <a:pt x="36703" y="89673"/>
                  </a:cubicBezTo>
                  <a:cubicBezTo>
                    <a:pt x="36703" y="79584"/>
                    <a:pt x="28512" y="71409"/>
                    <a:pt x="18415" y="71409"/>
                  </a:cubicBezTo>
                  <a:cubicBezTo>
                    <a:pt x="18288" y="71409"/>
                    <a:pt x="18224" y="71409"/>
                    <a:pt x="18098" y="71409"/>
                  </a:cubicBezTo>
                  <a:close/>
                  <a:moveTo>
                    <a:pt x="36259" y="0"/>
                  </a:moveTo>
                  <a:lnTo>
                    <a:pt x="0" y="0"/>
                  </a:lnTo>
                  <a:cubicBezTo>
                    <a:pt x="1016" y="10001"/>
                    <a:pt x="9970" y="17275"/>
                    <a:pt x="20003" y="16248"/>
                  </a:cubicBezTo>
                  <a:cubicBezTo>
                    <a:pt x="28575" y="15366"/>
                    <a:pt x="35370" y="8580"/>
                    <a:pt x="36259" y="0"/>
                  </a:cubicBezTo>
                  <a:close/>
                  <a:moveTo>
                    <a:pt x="1115378" y="16616"/>
                  </a:moveTo>
                  <a:cubicBezTo>
                    <a:pt x="1124839" y="16616"/>
                    <a:pt x="1132713" y="9392"/>
                    <a:pt x="1133475" y="0"/>
                  </a:cubicBezTo>
                  <a:lnTo>
                    <a:pt x="1097280" y="0"/>
                  </a:lnTo>
                  <a:cubicBezTo>
                    <a:pt x="1098042" y="9392"/>
                    <a:pt x="1105916" y="16616"/>
                    <a:pt x="1115378" y="16616"/>
                  </a:cubicBezTo>
                  <a:close/>
                  <a:moveTo>
                    <a:pt x="1023938" y="16616"/>
                  </a:moveTo>
                  <a:cubicBezTo>
                    <a:pt x="1033400" y="16616"/>
                    <a:pt x="1041274" y="9392"/>
                    <a:pt x="1042036" y="0"/>
                  </a:cubicBezTo>
                  <a:lnTo>
                    <a:pt x="1005840" y="0"/>
                  </a:lnTo>
                  <a:cubicBezTo>
                    <a:pt x="1006602" y="9392"/>
                    <a:pt x="1014476" y="16616"/>
                    <a:pt x="1023938" y="16616"/>
                  </a:cubicBezTo>
                  <a:close/>
                  <a:moveTo>
                    <a:pt x="932498" y="16616"/>
                  </a:moveTo>
                  <a:cubicBezTo>
                    <a:pt x="941960" y="16616"/>
                    <a:pt x="949834" y="9392"/>
                    <a:pt x="950595" y="0"/>
                  </a:cubicBezTo>
                  <a:lnTo>
                    <a:pt x="914400" y="0"/>
                  </a:lnTo>
                  <a:cubicBezTo>
                    <a:pt x="915162" y="9392"/>
                    <a:pt x="923037" y="16616"/>
                    <a:pt x="932498" y="16616"/>
                  </a:cubicBezTo>
                  <a:close/>
                  <a:moveTo>
                    <a:pt x="109538" y="162478"/>
                  </a:moveTo>
                  <a:cubicBezTo>
                    <a:pt x="99441" y="162478"/>
                    <a:pt x="91249" y="170652"/>
                    <a:pt x="91249" y="180742"/>
                  </a:cubicBezTo>
                  <a:cubicBezTo>
                    <a:pt x="91249" y="190832"/>
                    <a:pt x="99441" y="199007"/>
                    <a:pt x="109538" y="199007"/>
                  </a:cubicBezTo>
                  <a:cubicBezTo>
                    <a:pt x="119635" y="199007"/>
                    <a:pt x="127826" y="190832"/>
                    <a:pt x="127826" y="180742"/>
                  </a:cubicBezTo>
                  <a:cubicBezTo>
                    <a:pt x="127699" y="170754"/>
                    <a:pt x="119571" y="162731"/>
                    <a:pt x="109538" y="162731"/>
                  </a:cubicBezTo>
                  <a:close/>
                  <a:moveTo>
                    <a:pt x="566738" y="16616"/>
                  </a:moveTo>
                  <a:cubicBezTo>
                    <a:pt x="576200" y="16590"/>
                    <a:pt x="584074" y="9392"/>
                    <a:pt x="584899" y="0"/>
                  </a:cubicBezTo>
                  <a:lnTo>
                    <a:pt x="548640" y="0"/>
                  </a:lnTo>
                  <a:cubicBezTo>
                    <a:pt x="549402" y="9392"/>
                    <a:pt x="557276" y="16616"/>
                    <a:pt x="566738" y="16616"/>
                  </a:cubicBezTo>
                  <a:close/>
                  <a:moveTo>
                    <a:pt x="1206818" y="16616"/>
                  </a:moveTo>
                  <a:cubicBezTo>
                    <a:pt x="1216279" y="16616"/>
                    <a:pt x="1224153" y="9392"/>
                    <a:pt x="1224915" y="0"/>
                  </a:cubicBezTo>
                  <a:lnTo>
                    <a:pt x="1188593" y="0"/>
                  </a:lnTo>
                  <a:cubicBezTo>
                    <a:pt x="1189419" y="9443"/>
                    <a:pt x="1197356" y="16679"/>
                    <a:pt x="1206818" y="16616"/>
                  </a:cubicBezTo>
                  <a:close/>
                  <a:moveTo>
                    <a:pt x="841058" y="16616"/>
                  </a:moveTo>
                  <a:cubicBezTo>
                    <a:pt x="850519" y="16616"/>
                    <a:pt x="858393" y="9392"/>
                    <a:pt x="859155" y="0"/>
                  </a:cubicBezTo>
                  <a:lnTo>
                    <a:pt x="822961" y="0"/>
                  </a:lnTo>
                  <a:cubicBezTo>
                    <a:pt x="823723" y="9392"/>
                    <a:pt x="831597" y="16616"/>
                    <a:pt x="841058" y="16616"/>
                  </a:cubicBezTo>
                  <a:close/>
                  <a:moveTo>
                    <a:pt x="658178" y="16616"/>
                  </a:moveTo>
                  <a:cubicBezTo>
                    <a:pt x="667639" y="16590"/>
                    <a:pt x="675513" y="9392"/>
                    <a:pt x="676339" y="0"/>
                  </a:cubicBezTo>
                  <a:lnTo>
                    <a:pt x="640080" y="0"/>
                  </a:lnTo>
                  <a:cubicBezTo>
                    <a:pt x="640842" y="9392"/>
                    <a:pt x="648716" y="16616"/>
                    <a:pt x="658178" y="16616"/>
                  </a:cubicBezTo>
                  <a:close/>
                  <a:moveTo>
                    <a:pt x="749618" y="16616"/>
                  </a:moveTo>
                  <a:cubicBezTo>
                    <a:pt x="759079" y="16616"/>
                    <a:pt x="766953" y="9392"/>
                    <a:pt x="767715" y="0"/>
                  </a:cubicBezTo>
                  <a:lnTo>
                    <a:pt x="731393" y="0"/>
                  </a:lnTo>
                  <a:cubicBezTo>
                    <a:pt x="732219" y="9443"/>
                    <a:pt x="740156" y="16679"/>
                    <a:pt x="749618" y="16616"/>
                  </a:cubicBezTo>
                  <a:close/>
                  <a:moveTo>
                    <a:pt x="200978" y="71409"/>
                  </a:moveTo>
                  <a:cubicBezTo>
                    <a:pt x="190881" y="71409"/>
                    <a:pt x="182690" y="79584"/>
                    <a:pt x="182690" y="89673"/>
                  </a:cubicBezTo>
                  <a:cubicBezTo>
                    <a:pt x="182690" y="99763"/>
                    <a:pt x="190881" y="107938"/>
                    <a:pt x="200978" y="107938"/>
                  </a:cubicBezTo>
                  <a:cubicBezTo>
                    <a:pt x="211075" y="107938"/>
                    <a:pt x="219266" y="99763"/>
                    <a:pt x="219266" y="89673"/>
                  </a:cubicBezTo>
                  <a:cubicBezTo>
                    <a:pt x="219266" y="79584"/>
                    <a:pt x="211075" y="71409"/>
                    <a:pt x="200978" y="71409"/>
                  </a:cubicBezTo>
                  <a:close/>
                  <a:moveTo>
                    <a:pt x="292418" y="162731"/>
                  </a:moveTo>
                  <a:cubicBezTo>
                    <a:pt x="282322" y="162731"/>
                    <a:pt x="274130" y="170906"/>
                    <a:pt x="274130" y="180996"/>
                  </a:cubicBezTo>
                  <a:cubicBezTo>
                    <a:pt x="274130" y="191086"/>
                    <a:pt x="282322" y="199260"/>
                    <a:pt x="292418" y="199260"/>
                  </a:cubicBezTo>
                  <a:cubicBezTo>
                    <a:pt x="302514" y="199260"/>
                    <a:pt x="310706" y="191086"/>
                    <a:pt x="310706" y="180996"/>
                  </a:cubicBezTo>
                  <a:cubicBezTo>
                    <a:pt x="310706" y="170906"/>
                    <a:pt x="302514" y="162731"/>
                    <a:pt x="292418" y="162731"/>
                  </a:cubicBezTo>
                  <a:close/>
                  <a:moveTo>
                    <a:pt x="292418" y="71409"/>
                  </a:moveTo>
                  <a:cubicBezTo>
                    <a:pt x="282322" y="71409"/>
                    <a:pt x="274130" y="79584"/>
                    <a:pt x="274130" y="89673"/>
                  </a:cubicBezTo>
                  <a:cubicBezTo>
                    <a:pt x="274130" y="99763"/>
                    <a:pt x="282322" y="107938"/>
                    <a:pt x="292418" y="107938"/>
                  </a:cubicBezTo>
                  <a:cubicBezTo>
                    <a:pt x="302514" y="107938"/>
                    <a:pt x="310706" y="99763"/>
                    <a:pt x="310706" y="89673"/>
                  </a:cubicBezTo>
                  <a:cubicBezTo>
                    <a:pt x="310706" y="79584"/>
                    <a:pt x="302514" y="71409"/>
                    <a:pt x="292418" y="71409"/>
                  </a:cubicBezTo>
                  <a:close/>
                  <a:moveTo>
                    <a:pt x="292418" y="254054"/>
                  </a:moveTo>
                  <a:cubicBezTo>
                    <a:pt x="282322" y="254054"/>
                    <a:pt x="274130" y="262228"/>
                    <a:pt x="274130" y="272318"/>
                  </a:cubicBezTo>
                  <a:cubicBezTo>
                    <a:pt x="274130" y="282408"/>
                    <a:pt x="282322" y="290583"/>
                    <a:pt x="292418" y="290583"/>
                  </a:cubicBezTo>
                  <a:cubicBezTo>
                    <a:pt x="302514" y="290583"/>
                    <a:pt x="310706" y="282408"/>
                    <a:pt x="310706" y="272318"/>
                  </a:cubicBezTo>
                  <a:cubicBezTo>
                    <a:pt x="310579" y="262304"/>
                    <a:pt x="302451" y="254244"/>
                    <a:pt x="292418" y="254244"/>
                  </a:cubicBezTo>
                  <a:close/>
                  <a:moveTo>
                    <a:pt x="292418" y="345376"/>
                  </a:moveTo>
                  <a:cubicBezTo>
                    <a:pt x="282322" y="345376"/>
                    <a:pt x="274130" y="353551"/>
                    <a:pt x="274130" y="363640"/>
                  </a:cubicBezTo>
                  <a:cubicBezTo>
                    <a:pt x="274130" y="373730"/>
                    <a:pt x="282322" y="381905"/>
                    <a:pt x="292418" y="381905"/>
                  </a:cubicBezTo>
                  <a:cubicBezTo>
                    <a:pt x="302514" y="381905"/>
                    <a:pt x="310706" y="373730"/>
                    <a:pt x="310706" y="363640"/>
                  </a:cubicBezTo>
                  <a:cubicBezTo>
                    <a:pt x="310706" y="353551"/>
                    <a:pt x="302514" y="345376"/>
                    <a:pt x="292418" y="345376"/>
                  </a:cubicBezTo>
                  <a:close/>
                  <a:moveTo>
                    <a:pt x="338138" y="208392"/>
                  </a:moveTo>
                  <a:cubicBezTo>
                    <a:pt x="328041" y="208392"/>
                    <a:pt x="319849" y="216567"/>
                    <a:pt x="319849" y="226657"/>
                  </a:cubicBezTo>
                  <a:cubicBezTo>
                    <a:pt x="319849" y="236747"/>
                    <a:pt x="328041" y="244921"/>
                    <a:pt x="338138" y="244921"/>
                  </a:cubicBezTo>
                  <a:cubicBezTo>
                    <a:pt x="348235" y="244921"/>
                    <a:pt x="356426" y="236747"/>
                    <a:pt x="356426" y="226657"/>
                  </a:cubicBezTo>
                  <a:cubicBezTo>
                    <a:pt x="356426" y="216567"/>
                    <a:pt x="348235" y="208392"/>
                    <a:pt x="338138" y="208392"/>
                  </a:cubicBezTo>
                  <a:close/>
                  <a:moveTo>
                    <a:pt x="109538" y="71409"/>
                  </a:moveTo>
                  <a:cubicBezTo>
                    <a:pt x="99441" y="71409"/>
                    <a:pt x="91249" y="79584"/>
                    <a:pt x="91249" y="89673"/>
                  </a:cubicBezTo>
                  <a:cubicBezTo>
                    <a:pt x="91249" y="99763"/>
                    <a:pt x="99441" y="107938"/>
                    <a:pt x="109538" y="107938"/>
                  </a:cubicBezTo>
                  <a:cubicBezTo>
                    <a:pt x="119635" y="107938"/>
                    <a:pt x="127826" y="99763"/>
                    <a:pt x="127826" y="89673"/>
                  </a:cubicBezTo>
                  <a:cubicBezTo>
                    <a:pt x="127826" y="79584"/>
                    <a:pt x="119635" y="71409"/>
                    <a:pt x="109538" y="71409"/>
                  </a:cubicBezTo>
                  <a:close/>
                  <a:moveTo>
                    <a:pt x="246698" y="25748"/>
                  </a:moveTo>
                  <a:cubicBezTo>
                    <a:pt x="236601" y="25748"/>
                    <a:pt x="228410" y="33922"/>
                    <a:pt x="228410" y="44012"/>
                  </a:cubicBezTo>
                  <a:cubicBezTo>
                    <a:pt x="228410" y="54102"/>
                    <a:pt x="236601" y="62277"/>
                    <a:pt x="246698" y="62277"/>
                  </a:cubicBezTo>
                  <a:cubicBezTo>
                    <a:pt x="256794" y="62277"/>
                    <a:pt x="264986" y="54102"/>
                    <a:pt x="264986" y="44012"/>
                  </a:cubicBezTo>
                  <a:cubicBezTo>
                    <a:pt x="264859" y="33998"/>
                    <a:pt x="256731" y="25938"/>
                    <a:pt x="246698" y="25938"/>
                  </a:cubicBezTo>
                  <a:close/>
                  <a:moveTo>
                    <a:pt x="338138" y="117070"/>
                  </a:moveTo>
                  <a:cubicBezTo>
                    <a:pt x="328041" y="117070"/>
                    <a:pt x="319849" y="125245"/>
                    <a:pt x="319849" y="135335"/>
                  </a:cubicBezTo>
                  <a:cubicBezTo>
                    <a:pt x="319849" y="145424"/>
                    <a:pt x="328041" y="153599"/>
                    <a:pt x="338138" y="153599"/>
                  </a:cubicBezTo>
                  <a:cubicBezTo>
                    <a:pt x="348235" y="153599"/>
                    <a:pt x="356426" y="145424"/>
                    <a:pt x="356426" y="135335"/>
                  </a:cubicBezTo>
                  <a:cubicBezTo>
                    <a:pt x="356426" y="125245"/>
                    <a:pt x="348235" y="117070"/>
                    <a:pt x="338138" y="117070"/>
                  </a:cubicBezTo>
                  <a:close/>
                  <a:moveTo>
                    <a:pt x="658178" y="528021"/>
                  </a:moveTo>
                  <a:cubicBezTo>
                    <a:pt x="648018" y="527983"/>
                    <a:pt x="639826" y="536164"/>
                    <a:pt x="639763" y="546285"/>
                  </a:cubicBezTo>
                  <a:cubicBezTo>
                    <a:pt x="639700" y="556407"/>
                    <a:pt x="647891" y="564638"/>
                    <a:pt x="658051" y="564676"/>
                  </a:cubicBezTo>
                  <a:cubicBezTo>
                    <a:pt x="668211" y="564714"/>
                    <a:pt x="676402" y="556533"/>
                    <a:pt x="676466" y="546412"/>
                  </a:cubicBezTo>
                  <a:cubicBezTo>
                    <a:pt x="676466" y="546367"/>
                    <a:pt x="676466" y="546330"/>
                    <a:pt x="676466" y="546285"/>
                  </a:cubicBezTo>
                  <a:cubicBezTo>
                    <a:pt x="676466" y="536195"/>
                    <a:pt x="668275" y="528021"/>
                    <a:pt x="658178" y="528021"/>
                  </a:cubicBezTo>
                  <a:close/>
                  <a:moveTo>
                    <a:pt x="338138" y="391037"/>
                  </a:moveTo>
                  <a:cubicBezTo>
                    <a:pt x="328041" y="391037"/>
                    <a:pt x="319849" y="399212"/>
                    <a:pt x="319849" y="409302"/>
                  </a:cubicBezTo>
                  <a:cubicBezTo>
                    <a:pt x="319849" y="419391"/>
                    <a:pt x="328041" y="427566"/>
                    <a:pt x="338138" y="427566"/>
                  </a:cubicBezTo>
                  <a:cubicBezTo>
                    <a:pt x="348235" y="427566"/>
                    <a:pt x="356426" y="419391"/>
                    <a:pt x="356426" y="409302"/>
                  </a:cubicBezTo>
                  <a:cubicBezTo>
                    <a:pt x="356426" y="399212"/>
                    <a:pt x="348235" y="391037"/>
                    <a:pt x="338138" y="391037"/>
                  </a:cubicBezTo>
                  <a:close/>
                  <a:moveTo>
                    <a:pt x="155258" y="25748"/>
                  </a:moveTo>
                  <a:cubicBezTo>
                    <a:pt x="145162" y="25748"/>
                    <a:pt x="136970" y="33922"/>
                    <a:pt x="136970" y="44012"/>
                  </a:cubicBezTo>
                  <a:cubicBezTo>
                    <a:pt x="136970" y="54102"/>
                    <a:pt x="145162" y="62277"/>
                    <a:pt x="155258" y="62277"/>
                  </a:cubicBezTo>
                  <a:cubicBezTo>
                    <a:pt x="165354" y="62277"/>
                    <a:pt x="173546" y="54102"/>
                    <a:pt x="173546" y="44012"/>
                  </a:cubicBezTo>
                  <a:cubicBezTo>
                    <a:pt x="173419" y="33998"/>
                    <a:pt x="165291" y="25938"/>
                    <a:pt x="155258" y="25938"/>
                  </a:cubicBezTo>
                  <a:close/>
                  <a:moveTo>
                    <a:pt x="155258" y="117070"/>
                  </a:moveTo>
                  <a:cubicBezTo>
                    <a:pt x="145162" y="117070"/>
                    <a:pt x="136970" y="125245"/>
                    <a:pt x="136970" y="135335"/>
                  </a:cubicBezTo>
                  <a:cubicBezTo>
                    <a:pt x="136970" y="145424"/>
                    <a:pt x="145162" y="153599"/>
                    <a:pt x="155258" y="153599"/>
                  </a:cubicBezTo>
                  <a:cubicBezTo>
                    <a:pt x="165354" y="153599"/>
                    <a:pt x="173546" y="145424"/>
                    <a:pt x="173546" y="135335"/>
                  </a:cubicBezTo>
                  <a:cubicBezTo>
                    <a:pt x="173546" y="125245"/>
                    <a:pt x="165354" y="117070"/>
                    <a:pt x="155258" y="117070"/>
                  </a:cubicBezTo>
                  <a:close/>
                  <a:moveTo>
                    <a:pt x="200978" y="254054"/>
                  </a:moveTo>
                  <a:cubicBezTo>
                    <a:pt x="190881" y="254054"/>
                    <a:pt x="182690" y="262228"/>
                    <a:pt x="182690" y="272318"/>
                  </a:cubicBezTo>
                  <a:cubicBezTo>
                    <a:pt x="182690" y="282408"/>
                    <a:pt x="190881" y="290583"/>
                    <a:pt x="200978" y="290583"/>
                  </a:cubicBezTo>
                  <a:cubicBezTo>
                    <a:pt x="211075" y="290583"/>
                    <a:pt x="219266" y="282408"/>
                    <a:pt x="219266" y="272318"/>
                  </a:cubicBezTo>
                  <a:cubicBezTo>
                    <a:pt x="219139" y="262304"/>
                    <a:pt x="211011" y="254244"/>
                    <a:pt x="200978" y="254244"/>
                  </a:cubicBezTo>
                  <a:close/>
                  <a:moveTo>
                    <a:pt x="155258" y="208392"/>
                  </a:moveTo>
                  <a:cubicBezTo>
                    <a:pt x="145162" y="208392"/>
                    <a:pt x="136970" y="216567"/>
                    <a:pt x="136970" y="226657"/>
                  </a:cubicBezTo>
                  <a:cubicBezTo>
                    <a:pt x="136970" y="236747"/>
                    <a:pt x="145162" y="244921"/>
                    <a:pt x="155258" y="244921"/>
                  </a:cubicBezTo>
                  <a:cubicBezTo>
                    <a:pt x="165354" y="244921"/>
                    <a:pt x="173546" y="236747"/>
                    <a:pt x="173546" y="226657"/>
                  </a:cubicBezTo>
                  <a:cubicBezTo>
                    <a:pt x="173546" y="216567"/>
                    <a:pt x="165354" y="208392"/>
                    <a:pt x="155258" y="208392"/>
                  </a:cubicBezTo>
                  <a:close/>
                  <a:moveTo>
                    <a:pt x="200978" y="162731"/>
                  </a:moveTo>
                  <a:cubicBezTo>
                    <a:pt x="190881" y="162731"/>
                    <a:pt x="182690" y="170906"/>
                    <a:pt x="182690" y="180996"/>
                  </a:cubicBezTo>
                  <a:cubicBezTo>
                    <a:pt x="182690" y="191086"/>
                    <a:pt x="190881" y="199260"/>
                    <a:pt x="200978" y="199260"/>
                  </a:cubicBezTo>
                  <a:cubicBezTo>
                    <a:pt x="211075" y="199260"/>
                    <a:pt x="219266" y="191086"/>
                    <a:pt x="219266" y="180996"/>
                  </a:cubicBezTo>
                  <a:cubicBezTo>
                    <a:pt x="219266" y="170906"/>
                    <a:pt x="211075" y="162731"/>
                    <a:pt x="200978" y="162731"/>
                  </a:cubicBezTo>
                  <a:close/>
                  <a:moveTo>
                    <a:pt x="246698" y="208392"/>
                  </a:moveTo>
                  <a:cubicBezTo>
                    <a:pt x="236601" y="208392"/>
                    <a:pt x="228410" y="216567"/>
                    <a:pt x="228410" y="226657"/>
                  </a:cubicBezTo>
                  <a:cubicBezTo>
                    <a:pt x="228410" y="236747"/>
                    <a:pt x="236601" y="244921"/>
                    <a:pt x="246698" y="244921"/>
                  </a:cubicBezTo>
                  <a:cubicBezTo>
                    <a:pt x="256794" y="244921"/>
                    <a:pt x="264986" y="236747"/>
                    <a:pt x="264986" y="226657"/>
                  </a:cubicBezTo>
                  <a:cubicBezTo>
                    <a:pt x="264986" y="216567"/>
                    <a:pt x="256794" y="208392"/>
                    <a:pt x="246698" y="208392"/>
                  </a:cubicBezTo>
                  <a:close/>
                  <a:moveTo>
                    <a:pt x="246698" y="299715"/>
                  </a:moveTo>
                  <a:cubicBezTo>
                    <a:pt x="236601" y="299715"/>
                    <a:pt x="228410" y="307890"/>
                    <a:pt x="228410" y="317979"/>
                  </a:cubicBezTo>
                  <a:cubicBezTo>
                    <a:pt x="228410" y="328069"/>
                    <a:pt x="236601" y="336244"/>
                    <a:pt x="246698" y="336244"/>
                  </a:cubicBezTo>
                  <a:cubicBezTo>
                    <a:pt x="256794" y="336244"/>
                    <a:pt x="264986" y="328069"/>
                    <a:pt x="264986" y="317979"/>
                  </a:cubicBezTo>
                  <a:cubicBezTo>
                    <a:pt x="264986" y="307890"/>
                    <a:pt x="256794" y="299715"/>
                    <a:pt x="246698" y="299715"/>
                  </a:cubicBezTo>
                  <a:close/>
                  <a:moveTo>
                    <a:pt x="338138" y="25748"/>
                  </a:moveTo>
                  <a:cubicBezTo>
                    <a:pt x="328041" y="25748"/>
                    <a:pt x="319849" y="33922"/>
                    <a:pt x="319849" y="44012"/>
                  </a:cubicBezTo>
                  <a:cubicBezTo>
                    <a:pt x="319849" y="54102"/>
                    <a:pt x="328041" y="62277"/>
                    <a:pt x="338138" y="62277"/>
                  </a:cubicBezTo>
                  <a:cubicBezTo>
                    <a:pt x="348235" y="62277"/>
                    <a:pt x="356426" y="54102"/>
                    <a:pt x="356426" y="44012"/>
                  </a:cubicBezTo>
                  <a:cubicBezTo>
                    <a:pt x="356299" y="33998"/>
                    <a:pt x="348171" y="25938"/>
                    <a:pt x="338138" y="25938"/>
                  </a:cubicBezTo>
                  <a:close/>
                  <a:moveTo>
                    <a:pt x="246698" y="117070"/>
                  </a:moveTo>
                  <a:cubicBezTo>
                    <a:pt x="236601" y="117070"/>
                    <a:pt x="228410" y="125245"/>
                    <a:pt x="228410" y="135335"/>
                  </a:cubicBezTo>
                  <a:cubicBezTo>
                    <a:pt x="228410" y="145424"/>
                    <a:pt x="236601" y="153599"/>
                    <a:pt x="246698" y="153599"/>
                  </a:cubicBezTo>
                  <a:cubicBezTo>
                    <a:pt x="256794" y="153599"/>
                    <a:pt x="264986" y="145424"/>
                    <a:pt x="264986" y="135335"/>
                  </a:cubicBezTo>
                  <a:cubicBezTo>
                    <a:pt x="264986" y="125245"/>
                    <a:pt x="256794" y="117070"/>
                    <a:pt x="246698" y="117070"/>
                  </a:cubicBezTo>
                  <a:close/>
                  <a:moveTo>
                    <a:pt x="1023938" y="345376"/>
                  </a:moveTo>
                  <a:cubicBezTo>
                    <a:pt x="1013841" y="345376"/>
                    <a:pt x="1005650" y="353551"/>
                    <a:pt x="1005650" y="363640"/>
                  </a:cubicBezTo>
                  <a:cubicBezTo>
                    <a:pt x="1005650" y="373730"/>
                    <a:pt x="1013841" y="381905"/>
                    <a:pt x="1023938" y="381905"/>
                  </a:cubicBezTo>
                  <a:cubicBezTo>
                    <a:pt x="1034035" y="381905"/>
                    <a:pt x="1042226" y="373730"/>
                    <a:pt x="1042226" y="363640"/>
                  </a:cubicBezTo>
                  <a:cubicBezTo>
                    <a:pt x="1042226" y="353551"/>
                    <a:pt x="1034035" y="345376"/>
                    <a:pt x="1023938" y="345376"/>
                  </a:cubicBezTo>
                  <a:close/>
                  <a:moveTo>
                    <a:pt x="978218" y="25748"/>
                  </a:moveTo>
                  <a:cubicBezTo>
                    <a:pt x="968122" y="25748"/>
                    <a:pt x="959930" y="33922"/>
                    <a:pt x="959930" y="44012"/>
                  </a:cubicBezTo>
                  <a:cubicBezTo>
                    <a:pt x="959930" y="54102"/>
                    <a:pt x="968122" y="62277"/>
                    <a:pt x="978218" y="62277"/>
                  </a:cubicBezTo>
                  <a:cubicBezTo>
                    <a:pt x="988314" y="62277"/>
                    <a:pt x="996506" y="54102"/>
                    <a:pt x="996506" y="44012"/>
                  </a:cubicBezTo>
                  <a:cubicBezTo>
                    <a:pt x="996379" y="33998"/>
                    <a:pt x="988251" y="25938"/>
                    <a:pt x="978218" y="25938"/>
                  </a:cubicBezTo>
                  <a:close/>
                  <a:moveTo>
                    <a:pt x="1023938" y="436698"/>
                  </a:moveTo>
                  <a:cubicBezTo>
                    <a:pt x="1013841" y="436698"/>
                    <a:pt x="1005650" y="444873"/>
                    <a:pt x="1005650" y="454963"/>
                  </a:cubicBezTo>
                  <a:cubicBezTo>
                    <a:pt x="1005650" y="465053"/>
                    <a:pt x="1013841" y="473227"/>
                    <a:pt x="1023938" y="473227"/>
                  </a:cubicBezTo>
                  <a:cubicBezTo>
                    <a:pt x="1034035" y="473227"/>
                    <a:pt x="1042226" y="465053"/>
                    <a:pt x="1042226" y="454963"/>
                  </a:cubicBezTo>
                  <a:cubicBezTo>
                    <a:pt x="1042226" y="444873"/>
                    <a:pt x="1034035" y="436698"/>
                    <a:pt x="1023938" y="436698"/>
                  </a:cubicBezTo>
                  <a:close/>
                  <a:moveTo>
                    <a:pt x="978218" y="117070"/>
                  </a:moveTo>
                  <a:cubicBezTo>
                    <a:pt x="968122" y="117070"/>
                    <a:pt x="959930" y="125245"/>
                    <a:pt x="959930" y="135335"/>
                  </a:cubicBezTo>
                  <a:cubicBezTo>
                    <a:pt x="959930" y="145424"/>
                    <a:pt x="968122" y="153599"/>
                    <a:pt x="978218" y="153599"/>
                  </a:cubicBezTo>
                  <a:cubicBezTo>
                    <a:pt x="988314" y="153599"/>
                    <a:pt x="996506" y="145424"/>
                    <a:pt x="996506" y="135335"/>
                  </a:cubicBezTo>
                  <a:cubicBezTo>
                    <a:pt x="996506" y="125245"/>
                    <a:pt x="988314" y="117070"/>
                    <a:pt x="978218" y="117070"/>
                  </a:cubicBezTo>
                  <a:close/>
                  <a:moveTo>
                    <a:pt x="1069658" y="391037"/>
                  </a:moveTo>
                  <a:cubicBezTo>
                    <a:pt x="1059562" y="391037"/>
                    <a:pt x="1051370" y="399212"/>
                    <a:pt x="1051370" y="409302"/>
                  </a:cubicBezTo>
                  <a:cubicBezTo>
                    <a:pt x="1051370" y="419391"/>
                    <a:pt x="1059562" y="427566"/>
                    <a:pt x="1069658" y="427566"/>
                  </a:cubicBezTo>
                  <a:cubicBezTo>
                    <a:pt x="1079754" y="427566"/>
                    <a:pt x="1087946" y="419391"/>
                    <a:pt x="1087946" y="409302"/>
                  </a:cubicBezTo>
                  <a:cubicBezTo>
                    <a:pt x="1087946" y="399212"/>
                    <a:pt x="1079754" y="391037"/>
                    <a:pt x="1069658" y="391037"/>
                  </a:cubicBezTo>
                  <a:close/>
                  <a:moveTo>
                    <a:pt x="1023938" y="254054"/>
                  </a:moveTo>
                  <a:cubicBezTo>
                    <a:pt x="1013841" y="254054"/>
                    <a:pt x="1005650" y="262228"/>
                    <a:pt x="1005650" y="272318"/>
                  </a:cubicBezTo>
                  <a:cubicBezTo>
                    <a:pt x="1005650" y="282408"/>
                    <a:pt x="1013841" y="290583"/>
                    <a:pt x="1023938" y="290583"/>
                  </a:cubicBezTo>
                  <a:cubicBezTo>
                    <a:pt x="1034035" y="290583"/>
                    <a:pt x="1042226" y="282408"/>
                    <a:pt x="1042226" y="272318"/>
                  </a:cubicBezTo>
                  <a:cubicBezTo>
                    <a:pt x="1042099" y="262304"/>
                    <a:pt x="1033971" y="254244"/>
                    <a:pt x="1023938" y="254244"/>
                  </a:cubicBezTo>
                  <a:close/>
                  <a:moveTo>
                    <a:pt x="1023938" y="71409"/>
                  </a:moveTo>
                  <a:cubicBezTo>
                    <a:pt x="1013841" y="71409"/>
                    <a:pt x="1005650" y="79584"/>
                    <a:pt x="1005650" y="89673"/>
                  </a:cubicBezTo>
                  <a:cubicBezTo>
                    <a:pt x="1005650" y="99763"/>
                    <a:pt x="1013841" y="107938"/>
                    <a:pt x="1023938" y="107938"/>
                  </a:cubicBezTo>
                  <a:cubicBezTo>
                    <a:pt x="1034035" y="107938"/>
                    <a:pt x="1042226" y="99763"/>
                    <a:pt x="1042226" y="89673"/>
                  </a:cubicBezTo>
                  <a:cubicBezTo>
                    <a:pt x="1042226" y="79584"/>
                    <a:pt x="1034035" y="71409"/>
                    <a:pt x="1023938" y="71409"/>
                  </a:cubicBezTo>
                  <a:close/>
                  <a:moveTo>
                    <a:pt x="978218" y="208392"/>
                  </a:moveTo>
                  <a:cubicBezTo>
                    <a:pt x="968122" y="208392"/>
                    <a:pt x="959930" y="216567"/>
                    <a:pt x="959930" y="226657"/>
                  </a:cubicBezTo>
                  <a:cubicBezTo>
                    <a:pt x="959930" y="236747"/>
                    <a:pt x="968122" y="244921"/>
                    <a:pt x="978218" y="244921"/>
                  </a:cubicBezTo>
                  <a:cubicBezTo>
                    <a:pt x="988314" y="244921"/>
                    <a:pt x="996506" y="236747"/>
                    <a:pt x="996506" y="226657"/>
                  </a:cubicBezTo>
                  <a:cubicBezTo>
                    <a:pt x="996506" y="216567"/>
                    <a:pt x="988314" y="208392"/>
                    <a:pt x="978218" y="208392"/>
                  </a:cubicBezTo>
                  <a:close/>
                  <a:moveTo>
                    <a:pt x="1023938" y="162731"/>
                  </a:moveTo>
                  <a:cubicBezTo>
                    <a:pt x="1013841" y="162731"/>
                    <a:pt x="1005650" y="170906"/>
                    <a:pt x="1005650" y="180996"/>
                  </a:cubicBezTo>
                  <a:cubicBezTo>
                    <a:pt x="1005650" y="191086"/>
                    <a:pt x="1013841" y="199260"/>
                    <a:pt x="1023938" y="199260"/>
                  </a:cubicBezTo>
                  <a:cubicBezTo>
                    <a:pt x="1034035" y="199260"/>
                    <a:pt x="1042226" y="191086"/>
                    <a:pt x="1042226" y="180996"/>
                  </a:cubicBezTo>
                  <a:cubicBezTo>
                    <a:pt x="1042226" y="170906"/>
                    <a:pt x="1034035" y="162731"/>
                    <a:pt x="1023938" y="162731"/>
                  </a:cubicBezTo>
                  <a:close/>
                  <a:moveTo>
                    <a:pt x="932498" y="528021"/>
                  </a:moveTo>
                  <a:cubicBezTo>
                    <a:pt x="922338" y="527983"/>
                    <a:pt x="914147" y="536164"/>
                    <a:pt x="914083" y="546285"/>
                  </a:cubicBezTo>
                  <a:cubicBezTo>
                    <a:pt x="914019" y="556407"/>
                    <a:pt x="922211" y="564638"/>
                    <a:pt x="932371" y="564676"/>
                  </a:cubicBezTo>
                  <a:cubicBezTo>
                    <a:pt x="942531" y="564714"/>
                    <a:pt x="950723" y="556533"/>
                    <a:pt x="950786" y="546412"/>
                  </a:cubicBezTo>
                  <a:cubicBezTo>
                    <a:pt x="950786" y="546367"/>
                    <a:pt x="950786" y="546330"/>
                    <a:pt x="950786" y="546285"/>
                  </a:cubicBezTo>
                  <a:cubicBezTo>
                    <a:pt x="950786" y="536195"/>
                    <a:pt x="942594" y="528021"/>
                    <a:pt x="932498" y="528021"/>
                  </a:cubicBezTo>
                  <a:close/>
                  <a:moveTo>
                    <a:pt x="932498" y="436698"/>
                  </a:moveTo>
                  <a:cubicBezTo>
                    <a:pt x="922401" y="436698"/>
                    <a:pt x="914210" y="444873"/>
                    <a:pt x="914210" y="454963"/>
                  </a:cubicBezTo>
                  <a:cubicBezTo>
                    <a:pt x="914210" y="465053"/>
                    <a:pt x="922401" y="473227"/>
                    <a:pt x="932498" y="473227"/>
                  </a:cubicBezTo>
                  <a:cubicBezTo>
                    <a:pt x="942594" y="473227"/>
                    <a:pt x="950786" y="465053"/>
                    <a:pt x="950786" y="454963"/>
                  </a:cubicBezTo>
                  <a:cubicBezTo>
                    <a:pt x="950786" y="444873"/>
                    <a:pt x="942594" y="436698"/>
                    <a:pt x="932498" y="436698"/>
                  </a:cubicBezTo>
                  <a:close/>
                  <a:moveTo>
                    <a:pt x="932498" y="345376"/>
                  </a:moveTo>
                  <a:cubicBezTo>
                    <a:pt x="922401" y="345376"/>
                    <a:pt x="914210" y="353551"/>
                    <a:pt x="914210" y="363640"/>
                  </a:cubicBezTo>
                  <a:cubicBezTo>
                    <a:pt x="914210" y="373730"/>
                    <a:pt x="922401" y="381905"/>
                    <a:pt x="932498" y="381905"/>
                  </a:cubicBezTo>
                  <a:cubicBezTo>
                    <a:pt x="942594" y="381905"/>
                    <a:pt x="950786" y="373730"/>
                    <a:pt x="950786" y="363640"/>
                  </a:cubicBezTo>
                  <a:cubicBezTo>
                    <a:pt x="950786" y="353551"/>
                    <a:pt x="942594" y="345376"/>
                    <a:pt x="932498" y="345376"/>
                  </a:cubicBezTo>
                  <a:close/>
                  <a:moveTo>
                    <a:pt x="1069658" y="299715"/>
                  </a:moveTo>
                  <a:cubicBezTo>
                    <a:pt x="1059562" y="299715"/>
                    <a:pt x="1051370" y="307890"/>
                    <a:pt x="1051370" y="317979"/>
                  </a:cubicBezTo>
                  <a:cubicBezTo>
                    <a:pt x="1051370" y="328069"/>
                    <a:pt x="1059562" y="336244"/>
                    <a:pt x="1069658" y="336244"/>
                  </a:cubicBezTo>
                  <a:cubicBezTo>
                    <a:pt x="1079754" y="336244"/>
                    <a:pt x="1087946" y="328069"/>
                    <a:pt x="1087946" y="317979"/>
                  </a:cubicBezTo>
                  <a:cubicBezTo>
                    <a:pt x="1087946" y="307890"/>
                    <a:pt x="1079754" y="299715"/>
                    <a:pt x="1069658" y="299715"/>
                  </a:cubicBezTo>
                  <a:close/>
                  <a:moveTo>
                    <a:pt x="886778" y="25748"/>
                  </a:moveTo>
                  <a:cubicBezTo>
                    <a:pt x="876681" y="25748"/>
                    <a:pt x="868490" y="33922"/>
                    <a:pt x="868490" y="44012"/>
                  </a:cubicBezTo>
                  <a:cubicBezTo>
                    <a:pt x="868490" y="54102"/>
                    <a:pt x="876681" y="62277"/>
                    <a:pt x="886778" y="62277"/>
                  </a:cubicBezTo>
                  <a:cubicBezTo>
                    <a:pt x="896875" y="62277"/>
                    <a:pt x="905066" y="54102"/>
                    <a:pt x="905066" y="44012"/>
                  </a:cubicBezTo>
                  <a:cubicBezTo>
                    <a:pt x="904939" y="33998"/>
                    <a:pt x="896811" y="25938"/>
                    <a:pt x="886778" y="25938"/>
                  </a:cubicBezTo>
                  <a:close/>
                  <a:moveTo>
                    <a:pt x="932498" y="162731"/>
                  </a:moveTo>
                  <a:cubicBezTo>
                    <a:pt x="922401" y="162731"/>
                    <a:pt x="914210" y="170906"/>
                    <a:pt x="914210" y="180996"/>
                  </a:cubicBezTo>
                  <a:cubicBezTo>
                    <a:pt x="914210" y="191086"/>
                    <a:pt x="922401" y="199260"/>
                    <a:pt x="932498" y="199260"/>
                  </a:cubicBezTo>
                  <a:cubicBezTo>
                    <a:pt x="942594" y="199260"/>
                    <a:pt x="950786" y="191086"/>
                    <a:pt x="950786" y="180996"/>
                  </a:cubicBezTo>
                  <a:cubicBezTo>
                    <a:pt x="950786" y="170906"/>
                    <a:pt x="942594" y="162731"/>
                    <a:pt x="932498" y="162731"/>
                  </a:cubicBezTo>
                  <a:close/>
                  <a:moveTo>
                    <a:pt x="978218" y="482359"/>
                  </a:moveTo>
                  <a:cubicBezTo>
                    <a:pt x="968122" y="482359"/>
                    <a:pt x="959930" y="490534"/>
                    <a:pt x="959930" y="500624"/>
                  </a:cubicBezTo>
                  <a:cubicBezTo>
                    <a:pt x="959930" y="510714"/>
                    <a:pt x="968122" y="518888"/>
                    <a:pt x="978218" y="518888"/>
                  </a:cubicBezTo>
                  <a:cubicBezTo>
                    <a:pt x="988314" y="518888"/>
                    <a:pt x="996506" y="510714"/>
                    <a:pt x="996506" y="500624"/>
                  </a:cubicBezTo>
                  <a:cubicBezTo>
                    <a:pt x="996379" y="490610"/>
                    <a:pt x="988251" y="482550"/>
                    <a:pt x="978218" y="482550"/>
                  </a:cubicBezTo>
                  <a:close/>
                  <a:moveTo>
                    <a:pt x="978218" y="299715"/>
                  </a:moveTo>
                  <a:cubicBezTo>
                    <a:pt x="968122" y="299715"/>
                    <a:pt x="959930" y="307890"/>
                    <a:pt x="959930" y="317979"/>
                  </a:cubicBezTo>
                  <a:cubicBezTo>
                    <a:pt x="959930" y="328069"/>
                    <a:pt x="968122" y="336244"/>
                    <a:pt x="978218" y="336244"/>
                  </a:cubicBezTo>
                  <a:cubicBezTo>
                    <a:pt x="988314" y="336244"/>
                    <a:pt x="996506" y="328069"/>
                    <a:pt x="996506" y="317979"/>
                  </a:cubicBezTo>
                  <a:cubicBezTo>
                    <a:pt x="996506" y="307890"/>
                    <a:pt x="988314" y="299715"/>
                    <a:pt x="978218" y="299715"/>
                  </a:cubicBezTo>
                  <a:close/>
                  <a:moveTo>
                    <a:pt x="978218" y="391037"/>
                  </a:moveTo>
                  <a:cubicBezTo>
                    <a:pt x="968122" y="391037"/>
                    <a:pt x="959930" y="399212"/>
                    <a:pt x="959930" y="409302"/>
                  </a:cubicBezTo>
                  <a:cubicBezTo>
                    <a:pt x="959930" y="419391"/>
                    <a:pt x="968122" y="427566"/>
                    <a:pt x="978218" y="427566"/>
                  </a:cubicBezTo>
                  <a:cubicBezTo>
                    <a:pt x="988314" y="427566"/>
                    <a:pt x="996506" y="419391"/>
                    <a:pt x="996506" y="409302"/>
                  </a:cubicBezTo>
                  <a:cubicBezTo>
                    <a:pt x="996506" y="399212"/>
                    <a:pt x="988314" y="391037"/>
                    <a:pt x="978218" y="391037"/>
                  </a:cubicBezTo>
                  <a:close/>
                  <a:moveTo>
                    <a:pt x="932498" y="71409"/>
                  </a:moveTo>
                  <a:cubicBezTo>
                    <a:pt x="922401" y="71409"/>
                    <a:pt x="914210" y="79584"/>
                    <a:pt x="914210" y="89673"/>
                  </a:cubicBezTo>
                  <a:cubicBezTo>
                    <a:pt x="914210" y="99763"/>
                    <a:pt x="922401" y="107938"/>
                    <a:pt x="932498" y="107938"/>
                  </a:cubicBezTo>
                  <a:cubicBezTo>
                    <a:pt x="942594" y="107938"/>
                    <a:pt x="950786" y="99763"/>
                    <a:pt x="950786" y="89673"/>
                  </a:cubicBezTo>
                  <a:cubicBezTo>
                    <a:pt x="950786" y="79584"/>
                    <a:pt x="942594" y="71409"/>
                    <a:pt x="932498" y="71409"/>
                  </a:cubicBezTo>
                  <a:close/>
                  <a:moveTo>
                    <a:pt x="932498" y="254054"/>
                  </a:moveTo>
                  <a:cubicBezTo>
                    <a:pt x="922401" y="254054"/>
                    <a:pt x="914210" y="262228"/>
                    <a:pt x="914210" y="272318"/>
                  </a:cubicBezTo>
                  <a:cubicBezTo>
                    <a:pt x="914210" y="282408"/>
                    <a:pt x="922401" y="290583"/>
                    <a:pt x="932498" y="290583"/>
                  </a:cubicBezTo>
                  <a:cubicBezTo>
                    <a:pt x="942594" y="290583"/>
                    <a:pt x="950786" y="282408"/>
                    <a:pt x="950786" y="272318"/>
                  </a:cubicBezTo>
                  <a:cubicBezTo>
                    <a:pt x="950659" y="262304"/>
                    <a:pt x="942531" y="254244"/>
                    <a:pt x="932498" y="254244"/>
                  </a:cubicBezTo>
                  <a:close/>
                  <a:moveTo>
                    <a:pt x="1206818" y="162731"/>
                  </a:moveTo>
                  <a:cubicBezTo>
                    <a:pt x="1196722" y="162731"/>
                    <a:pt x="1188530" y="170906"/>
                    <a:pt x="1188530" y="180996"/>
                  </a:cubicBezTo>
                  <a:cubicBezTo>
                    <a:pt x="1188530" y="191086"/>
                    <a:pt x="1196722" y="199260"/>
                    <a:pt x="1206818" y="199260"/>
                  </a:cubicBezTo>
                  <a:cubicBezTo>
                    <a:pt x="1216914" y="199260"/>
                    <a:pt x="1225106" y="191086"/>
                    <a:pt x="1225106" y="180996"/>
                  </a:cubicBezTo>
                  <a:cubicBezTo>
                    <a:pt x="1225106" y="170906"/>
                    <a:pt x="1216914" y="162731"/>
                    <a:pt x="1206818" y="162731"/>
                  </a:cubicBezTo>
                  <a:close/>
                  <a:moveTo>
                    <a:pt x="1206818" y="71409"/>
                  </a:moveTo>
                  <a:cubicBezTo>
                    <a:pt x="1196722" y="71409"/>
                    <a:pt x="1188530" y="79584"/>
                    <a:pt x="1188530" y="89673"/>
                  </a:cubicBezTo>
                  <a:cubicBezTo>
                    <a:pt x="1188530" y="99763"/>
                    <a:pt x="1196722" y="107938"/>
                    <a:pt x="1206818" y="107938"/>
                  </a:cubicBezTo>
                  <a:cubicBezTo>
                    <a:pt x="1216914" y="107938"/>
                    <a:pt x="1225106" y="99763"/>
                    <a:pt x="1225106" y="89673"/>
                  </a:cubicBezTo>
                  <a:cubicBezTo>
                    <a:pt x="1225106" y="79584"/>
                    <a:pt x="1216914" y="71409"/>
                    <a:pt x="1206818" y="71409"/>
                  </a:cubicBezTo>
                  <a:close/>
                  <a:moveTo>
                    <a:pt x="1188593" y="272318"/>
                  </a:moveTo>
                  <a:cubicBezTo>
                    <a:pt x="1188593" y="276599"/>
                    <a:pt x="1190117" y="280734"/>
                    <a:pt x="1192912" y="283987"/>
                  </a:cubicBezTo>
                  <a:cubicBezTo>
                    <a:pt x="1198309" y="274221"/>
                    <a:pt x="1203706" y="264327"/>
                    <a:pt x="1209104" y="254307"/>
                  </a:cubicBezTo>
                  <a:cubicBezTo>
                    <a:pt x="1208342" y="254244"/>
                    <a:pt x="1207643" y="254244"/>
                    <a:pt x="1206881" y="254307"/>
                  </a:cubicBezTo>
                  <a:cubicBezTo>
                    <a:pt x="1196849" y="254307"/>
                    <a:pt x="1188721" y="262330"/>
                    <a:pt x="1188593" y="272318"/>
                  </a:cubicBezTo>
                  <a:close/>
                  <a:moveTo>
                    <a:pt x="658241" y="436698"/>
                  </a:moveTo>
                  <a:cubicBezTo>
                    <a:pt x="648145" y="436698"/>
                    <a:pt x="639953" y="444873"/>
                    <a:pt x="639953" y="454963"/>
                  </a:cubicBezTo>
                  <a:cubicBezTo>
                    <a:pt x="639953" y="465053"/>
                    <a:pt x="648145" y="473227"/>
                    <a:pt x="658241" y="473227"/>
                  </a:cubicBezTo>
                  <a:cubicBezTo>
                    <a:pt x="668338" y="473227"/>
                    <a:pt x="676529" y="465053"/>
                    <a:pt x="676529" y="454963"/>
                  </a:cubicBezTo>
                  <a:cubicBezTo>
                    <a:pt x="676529" y="444873"/>
                    <a:pt x="668338" y="436698"/>
                    <a:pt x="658241" y="436698"/>
                  </a:cubicBezTo>
                  <a:cubicBezTo>
                    <a:pt x="658241" y="436698"/>
                    <a:pt x="658178" y="436698"/>
                    <a:pt x="658178" y="436698"/>
                  </a:cubicBezTo>
                  <a:close/>
                  <a:moveTo>
                    <a:pt x="1161162" y="25748"/>
                  </a:moveTo>
                  <a:cubicBezTo>
                    <a:pt x="1151065" y="25748"/>
                    <a:pt x="1142874" y="33922"/>
                    <a:pt x="1142874" y="44012"/>
                  </a:cubicBezTo>
                  <a:cubicBezTo>
                    <a:pt x="1142874" y="54102"/>
                    <a:pt x="1151065" y="62277"/>
                    <a:pt x="1161162" y="62277"/>
                  </a:cubicBezTo>
                  <a:cubicBezTo>
                    <a:pt x="1171258" y="62277"/>
                    <a:pt x="1179450" y="54102"/>
                    <a:pt x="1179450" y="44012"/>
                  </a:cubicBezTo>
                  <a:cubicBezTo>
                    <a:pt x="1179323" y="33973"/>
                    <a:pt x="1171131" y="25900"/>
                    <a:pt x="1161098" y="25938"/>
                  </a:cubicBezTo>
                  <a:close/>
                  <a:moveTo>
                    <a:pt x="1280034" y="89673"/>
                  </a:moveTo>
                  <a:cubicBezTo>
                    <a:pt x="1280034" y="93859"/>
                    <a:pt x="1281494" y="97911"/>
                    <a:pt x="1284161" y="101152"/>
                  </a:cubicBezTo>
                  <a:cubicBezTo>
                    <a:pt x="1288606" y="91322"/>
                    <a:pt x="1293051" y="81493"/>
                    <a:pt x="1297432" y="71536"/>
                  </a:cubicBezTo>
                  <a:cubicBezTo>
                    <a:pt x="1287717" y="71942"/>
                    <a:pt x="1279970" y="79939"/>
                    <a:pt x="1279970" y="89673"/>
                  </a:cubicBezTo>
                  <a:close/>
                  <a:moveTo>
                    <a:pt x="1069722" y="208392"/>
                  </a:moveTo>
                  <a:cubicBezTo>
                    <a:pt x="1059625" y="208392"/>
                    <a:pt x="1051434" y="216567"/>
                    <a:pt x="1051434" y="226657"/>
                  </a:cubicBezTo>
                  <a:cubicBezTo>
                    <a:pt x="1051434" y="236747"/>
                    <a:pt x="1059625" y="244921"/>
                    <a:pt x="1069722" y="244921"/>
                  </a:cubicBezTo>
                  <a:cubicBezTo>
                    <a:pt x="1079818" y="244921"/>
                    <a:pt x="1088010" y="236747"/>
                    <a:pt x="1088010" y="226657"/>
                  </a:cubicBezTo>
                  <a:cubicBezTo>
                    <a:pt x="1088010" y="216567"/>
                    <a:pt x="1079818" y="208392"/>
                    <a:pt x="1069722" y="208392"/>
                  </a:cubicBezTo>
                  <a:cubicBezTo>
                    <a:pt x="1069722" y="208392"/>
                    <a:pt x="1069658" y="208392"/>
                    <a:pt x="1069658" y="208392"/>
                  </a:cubicBezTo>
                  <a:close/>
                  <a:moveTo>
                    <a:pt x="1252601" y="25748"/>
                  </a:moveTo>
                  <a:cubicBezTo>
                    <a:pt x="1242505" y="25748"/>
                    <a:pt x="1234313" y="33922"/>
                    <a:pt x="1234313" y="44012"/>
                  </a:cubicBezTo>
                  <a:cubicBezTo>
                    <a:pt x="1234313" y="54102"/>
                    <a:pt x="1242505" y="62277"/>
                    <a:pt x="1252601" y="62277"/>
                  </a:cubicBezTo>
                  <a:cubicBezTo>
                    <a:pt x="1262698" y="62277"/>
                    <a:pt x="1270889" y="54102"/>
                    <a:pt x="1270889" y="44012"/>
                  </a:cubicBezTo>
                  <a:cubicBezTo>
                    <a:pt x="1270762" y="33973"/>
                    <a:pt x="1262571" y="25900"/>
                    <a:pt x="1252538" y="25938"/>
                  </a:cubicBezTo>
                  <a:close/>
                  <a:moveTo>
                    <a:pt x="1252601" y="117070"/>
                  </a:moveTo>
                  <a:cubicBezTo>
                    <a:pt x="1242505" y="117070"/>
                    <a:pt x="1234313" y="125245"/>
                    <a:pt x="1234313" y="135335"/>
                  </a:cubicBezTo>
                  <a:cubicBezTo>
                    <a:pt x="1234313" y="145424"/>
                    <a:pt x="1242505" y="153599"/>
                    <a:pt x="1252601" y="153599"/>
                  </a:cubicBezTo>
                  <a:cubicBezTo>
                    <a:pt x="1255396" y="153574"/>
                    <a:pt x="1258189" y="152901"/>
                    <a:pt x="1260729" y="151633"/>
                  </a:cubicBezTo>
                  <a:cubicBezTo>
                    <a:pt x="1263904" y="144847"/>
                    <a:pt x="1267079" y="138062"/>
                    <a:pt x="1270318" y="131149"/>
                  </a:cubicBezTo>
                  <a:cubicBezTo>
                    <a:pt x="1268413" y="122879"/>
                    <a:pt x="1261047" y="117032"/>
                    <a:pt x="1252538" y="117070"/>
                  </a:cubicBezTo>
                  <a:close/>
                  <a:moveTo>
                    <a:pt x="1280224" y="0"/>
                  </a:moveTo>
                  <a:cubicBezTo>
                    <a:pt x="1281050" y="9982"/>
                    <a:pt x="1289812" y="17396"/>
                    <a:pt x="1299846" y="16558"/>
                  </a:cubicBezTo>
                  <a:cubicBezTo>
                    <a:pt x="1308672" y="15816"/>
                    <a:pt x="1315657" y="8821"/>
                    <a:pt x="1316419" y="0"/>
                  </a:cubicBezTo>
                  <a:close/>
                  <a:moveTo>
                    <a:pt x="1115124" y="345376"/>
                  </a:moveTo>
                  <a:cubicBezTo>
                    <a:pt x="1105027" y="345376"/>
                    <a:pt x="1096836" y="353551"/>
                    <a:pt x="1096836" y="363640"/>
                  </a:cubicBezTo>
                  <a:cubicBezTo>
                    <a:pt x="1096836" y="373730"/>
                    <a:pt x="1105027" y="381905"/>
                    <a:pt x="1115124" y="381905"/>
                  </a:cubicBezTo>
                  <a:cubicBezTo>
                    <a:pt x="1125221" y="381905"/>
                    <a:pt x="1133412" y="373730"/>
                    <a:pt x="1133412" y="363640"/>
                  </a:cubicBezTo>
                  <a:cubicBezTo>
                    <a:pt x="1133412" y="353652"/>
                    <a:pt x="1125411" y="345515"/>
                    <a:pt x="1115378" y="345376"/>
                  </a:cubicBezTo>
                  <a:close/>
                  <a:moveTo>
                    <a:pt x="1115124" y="254054"/>
                  </a:moveTo>
                  <a:cubicBezTo>
                    <a:pt x="1105027" y="254054"/>
                    <a:pt x="1096836" y="262228"/>
                    <a:pt x="1096836" y="272318"/>
                  </a:cubicBezTo>
                  <a:cubicBezTo>
                    <a:pt x="1096836" y="282408"/>
                    <a:pt x="1105027" y="290583"/>
                    <a:pt x="1115124" y="290583"/>
                  </a:cubicBezTo>
                  <a:cubicBezTo>
                    <a:pt x="1125221" y="290583"/>
                    <a:pt x="1133412" y="282408"/>
                    <a:pt x="1133412" y="272318"/>
                  </a:cubicBezTo>
                  <a:cubicBezTo>
                    <a:pt x="1133285" y="262406"/>
                    <a:pt x="1125284" y="254383"/>
                    <a:pt x="1115378" y="254244"/>
                  </a:cubicBezTo>
                  <a:close/>
                  <a:moveTo>
                    <a:pt x="1069404" y="25748"/>
                  </a:moveTo>
                  <a:cubicBezTo>
                    <a:pt x="1059307" y="25748"/>
                    <a:pt x="1051116" y="33922"/>
                    <a:pt x="1051116" y="44012"/>
                  </a:cubicBezTo>
                  <a:cubicBezTo>
                    <a:pt x="1051116" y="54102"/>
                    <a:pt x="1059307" y="62277"/>
                    <a:pt x="1069404" y="62277"/>
                  </a:cubicBezTo>
                  <a:cubicBezTo>
                    <a:pt x="1079500" y="62277"/>
                    <a:pt x="1087692" y="54102"/>
                    <a:pt x="1087692" y="44012"/>
                  </a:cubicBezTo>
                  <a:cubicBezTo>
                    <a:pt x="1087565" y="34100"/>
                    <a:pt x="1079564" y="26078"/>
                    <a:pt x="1069658" y="25938"/>
                  </a:cubicBezTo>
                  <a:close/>
                  <a:moveTo>
                    <a:pt x="1069404" y="117070"/>
                  </a:moveTo>
                  <a:cubicBezTo>
                    <a:pt x="1059307" y="117070"/>
                    <a:pt x="1051116" y="125245"/>
                    <a:pt x="1051116" y="135335"/>
                  </a:cubicBezTo>
                  <a:cubicBezTo>
                    <a:pt x="1051116" y="145424"/>
                    <a:pt x="1059307" y="153599"/>
                    <a:pt x="1069404" y="153599"/>
                  </a:cubicBezTo>
                  <a:cubicBezTo>
                    <a:pt x="1079500" y="153599"/>
                    <a:pt x="1087692" y="145424"/>
                    <a:pt x="1087692" y="135335"/>
                  </a:cubicBezTo>
                  <a:cubicBezTo>
                    <a:pt x="1087692" y="125346"/>
                    <a:pt x="1079627" y="117210"/>
                    <a:pt x="1069658" y="117070"/>
                  </a:cubicBezTo>
                  <a:close/>
                  <a:moveTo>
                    <a:pt x="1160844" y="299715"/>
                  </a:moveTo>
                  <a:cubicBezTo>
                    <a:pt x="1150748" y="299715"/>
                    <a:pt x="1142556" y="307890"/>
                    <a:pt x="1142556" y="317979"/>
                  </a:cubicBezTo>
                  <a:cubicBezTo>
                    <a:pt x="1142556" y="328069"/>
                    <a:pt x="1150748" y="336244"/>
                    <a:pt x="1160844" y="336244"/>
                  </a:cubicBezTo>
                  <a:lnTo>
                    <a:pt x="1162495" y="336244"/>
                  </a:lnTo>
                  <a:cubicBezTo>
                    <a:pt x="1167512" y="327790"/>
                    <a:pt x="1172528" y="319330"/>
                    <a:pt x="1177544" y="310876"/>
                  </a:cubicBezTo>
                  <a:cubicBezTo>
                    <a:pt x="1174750" y="304255"/>
                    <a:pt x="1168274" y="299892"/>
                    <a:pt x="1161098" y="299715"/>
                  </a:cubicBezTo>
                  <a:close/>
                  <a:moveTo>
                    <a:pt x="1160844" y="208392"/>
                  </a:moveTo>
                  <a:cubicBezTo>
                    <a:pt x="1150748" y="208392"/>
                    <a:pt x="1142556" y="216567"/>
                    <a:pt x="1142556" y="226657"/>
                  </a:cubicBezTo>
                  <a:cubicBezTo>
                    <a:pt x="1142556" y="236747"/>
                    <a:pt x="1150748" y="244921"/>
                    <a:pt x="1160844" y="244921"/>
                  </a:cubicBezTo>
                  <a:cubicBezTo>
                    <a:pt x="1170940" y="244921"/>
                    <a:pt x="1179132" y="236747"/>
                    <a:pt x="1179132" y="226657"/>
                  </a:cubicBezTo>
                  <a:cubicBezTo>
                    <a:pt x="1179132" y="216669"/>
                    <a:pt x="1171067" y="208532"/>
                    <a:pt x="1161098" y="208392"/>
                  </a:cubicBezTo>
                  <a:close/>
                  <a:moveTo>
                    <a:pt x="1115124" y="162731"/>
                  </a:moveTo>
                  <a:cubicBezTo>
                    <a:pt x="1105027" y="162731"/>
                    <a:pt x="1096836" y="170906"/>
                    <a:pt x="1096836" y="180996"/>
                  </a:cubicBezTo>
                  <a:cubicBezTo>
                    <a:pt x="1096836" y="191086"/>
                    <a:pt x="1105027" y="199260"/>
                    <a:pt x="1115124" y="199260"/>
                  </a:cubicBezTo>
                  <a:cubicBezTo>
                    <a:pt x="1125221" y="199260"/>
                    <a:pt x="1133412" y="191086"/>
                    <a:pt x="1133412" y="180996"/>
                  </a:cubicBezTo>
                  <a:cubicBezTo>
                    <a:pt x="1133412" y="171007"/>
                    <a:pt x="1125411" y="162871"/>
                    <a:pt x="1115378" y="162731"/>
                  </a:cubicBezTo>
                  <a:close/>
                  <a:moveTo>
                    <a:pt x="1115124" y="71409"/>
                  </a:moveTo>
                  <a:cubicBezTo>
                    <a:pt x="1105027" y="71409"/>
                    <a:pt x="1096836" y="79584"/>
                    <a:pt x="1096836" y="89673"/>
                  </a:cubicBezTo>
                  <a:cubicBezTo>
                    <a:pt x="1096836" y="99763"/>
                    <a:pt x="1105027" y="107938"/>
                    <a:pt x="1115124" y="107938"/>
                  </a:cubicBezTo>
                  <a:cubicBezTo>
                    <a:pt x="1125221" y="107938"/>
                    <a:pt x="1133412" y="99763"/>
                    <a:pt x="1133412" y="89673"/>
                  </a:cubicBezTo>
                  <a:cubicBezTo>
                    <a:pt x="1133412" y="79685"/>
                    <a:pt x="1125411" y="71548"/>
                    <a:pt x="1115378" y="71409"/>
                  </a:cubicBezTo>
                  <a:close/>
                  <a:moveTo>
                    <a:pt x="1160844" y="117070"/>
                  </a:moveTo>
                  <a:cubicBezTo>
                    <a:pt x="1150748" y="117070"/>
                    <a:pt x="1142556" y="125245"/>
                    <a:pt x="1142556" y="135335"/>
                  </a:cubicBezTo>
                  <a:cubicBezTo>
                    <a:pt x="1142556" y="145424"/>
                    <a:pt x="1150748" y="153599"/>
                    <a:pt x="1160844" y="153599"/>
                  </a:cubicBezTo>
                  <a:cubicBezTo>
                    <a:pt x="1170940" y="153599"/>
                    <a:pt x="1179132" y="145424"/>
                    <a:pt x="1179132" y="135335"/>
                  </a:cubicBezTo>
                  <a:cubicBezTo>
                    <a:pt x="1179132" y="125346"/>
                    <a:pt x="1171067" y="117210"/>
                    <a:pt x="1161098" y="117070"/>
                  </a:cubicBezTo>
                  <a:close/>
                  <a:moveTo>
                    <a:pt x="749364" y="619343"/>
                  </a:moveTo>
                  <a:cubicBezTo>
                    <a:pt x="739267" y="619343"/>
                    <a:pt x="731076" y="627518"/>
                    <a:pt x="731076" y="637607"/>
                  </a:cubicBezTo>
                  <a:cubicBezTo>
                    <a:pt x="731076" y="640747"/>
                    <a:pt x="731965" y="643822"/>
                    <a:pt x="733489" y="646549"/>
                  </a:cubicBezTo>
                  <a:cubicBezTo>
                    <a:pt x="743776" y="647057"/>
                    <a:pt x="754190" y="647310"/>
                    <a:pt x="764794" y="647374"/>
                  </a:cubicBezTo>
                  <a:cubicBezTo>
                    <a:pt x="770192" y="638850"/>
                    <a:pt x="767652" y="627568"/>
                    <a:pt x="759143" y="622171"/>
                  </a:cubicBezTo>
                  <a:cubicBezTo>
                    <a:pt x="756222" y="620326"/>
                    <a:pt x="752793" y="619349"/>
                    <a:pt x="749364" y="619343"/>
                  </a:cubicBezTo>
                  <a:close/>
                  <a:moveTo>
                    <a:pt x="749364" y="436698"/>
                  </a:moveTo>
                  <a:cubicBezTo>
                    <a:pt x="739267" y="436698"/>
                    <a:pt x="731076" y="444873"/>
                    <a:pt x="731076" y="454963"/>
                  </a:cubicBezTo>
                  <a:cubicBezTo>
                    <a:pt x="731076" y="465053"/>
                    <a:pt x="739267" y="473227"/>
                    <a:pt x="749364" y="473227"/>
                  </a:cubicBezTo>
                  <a:cubicBezTo>
                    <a:pt x="759461" y="473227"/>
                    <a:pt x="767652" y="465053"/>
                    <a:pt x="767652" y="454963"/>
                  </a:cubicBezTo>
                  <a:cubicBezTo>
                    <a:pt x="767652" y="444974"/>
                    <a:pt x="759587" y="436838"/>
                    <a:pt x="749618" y="436698"/>
                  </a:cubicBezTo>
                  <a:close/>
                  <a:moveTo>
                    <a:pt x="749364" y="528021"/>
                  </a:moveTo>
                  <a:cubicBezTo>
                    <a:pt x="739204" y="527983"/>
                    <a:pt x="731012" y="536164"/>
                    <a:pt x="730949" y="546285"/>
                  </a:cubicBezTo>
                  <a:cubicBezTo>
                    <a:pt x="730886" y="556407"/>
                    <a:pt x="739077" y="564638"/>
                    <a:pt x="749237" y="564676"/>
                  </a:cubicBezTo>
                  <a:cubicBezTo>
                    <a:pt x="759397" y="564714"/>
                    <a:pt x="767588" y="556533"/>
                    <a:pt x="767652" y="546412"/>
                  </a:cubicBezTo>
                  <a:cubicBezTo>
                    <a:pt x="767652" y="546367"/>
                    <a:pt x="767652" y="546330"/>
                    <a:pt x="767652" y="546285"/>
                  </a:cubicBezTo>
                  <a:cubicBezTo>
                    <a:pt x="767652" y="536297"/>
                    <a:pt x="759587" y="528160"/>
                    <a:pt x="749618" y="528021"/>
                  </a:cubicBezTo>
                  <a:close/>
                  <a:moveTo>
                    <a:pt x="703644" y="25748"/>
                  </a:moveTo>
                  <a:cubicBezTo>
                    <a:pt x="693548" y="25748"/>
                    <a:pt x="685356" y="33922"/>
                    <a:pt x="685356" y="44012"/>
                  </a:cubicBezTo>
                  <a:cubicBezTo>
                    <a:pt x="685356" y="54102"/>
                    <a:pt x="693548" y="62277"/>
                    <a:pt x="703644" y="62277"/>
                  </a:cubicBezTo>
                  <a:cubicBezTo>
                    <a:pt x="713740" y="62277"/>
                    <a:pt x="721932" y="54102"/>
                    <a:pt x="721932" y="44012"/>
                  </a:cubicBezTo>
                  <a:cubicBezTo>
                    <a:pt x="721805" y="34100"/>
                    <a:pt x="713804" y="26078"/>
                    <a:pt x="703898" y="25938"/>
                  </a:cubicBezTo>
                  <a:close/>
                  <a:moveTo>
                    <a:pt x="749364" y="162731"/>
                  </a:moveTo>
                  <a:cubicBezTo>
                    <a:pt x="739267" y="162731"/>
                    <a:pt x="731076" y="170906"/>
                    <a:pt x="731076" y="180996"/>
                  </a:cubicBezTo>
                  <a:cubicBezTo>
                    <a:pt x="731076" y="191086"/>
                    <a:pt x="739267" y="199260"/>
                    <a:pt x="749364" y="199260"/>
                  </a:cubicBezTo>
                  <a:cubicBezTo>
                    <a:pt x="759461" y="199260"/>
                    <a:pt x="767652" y="191086"/>
                    <a:pt x="767652" y="180996"/>
                  </a:cubicBezTo>
                  <a:cubicBezTo>
                    <a:pt x="767652" y="171007"/>
                    <a:pt x="759587" y="162871"/>
                    <a:pt x="749618" y="162731"/>
                  </a:cubicBezTo>
                  <a:close/>
                  <a:moveTo>
                    <a:pt x="749364" y="345376"/>
                  </a:moveTo>
                  <a:cubicBezTo>
                    <a:pt x="739267" y="345376"/>
                    <a:pt x="731076" y="353551"/>
                    <a:pt x="731076" y="363640"/>
                  </a:cubicBezTo>
                  <a:cubicBezTo>
                    <a:pt x="731076" y="373730"/>
                    <a:pt x="739267" y="381905"/>
                    <a:pt x="749364" y="381905"/>
                  </a:cubicBezTo>
                  <a:cubicBezTo>
                    <a:pt x="759461" y="381905"/>
                    <a:pt x="767652" y="373730"/>
                    <a:pt x="767652" y="363640"/>
                  </a:cubicBezTo>
                  <a:cubicBezTo>
                    <a:pt x="767652" y="353652"/>
                    <a:pt x="759587" y="345515"/>
                    <a:pt x="749618" y="345376"/>
                  </a:cubicBezTo>
                  <a:close/>
                  <a:moveTo>
                    <a:pt x="749364" y="71409"/>
                  </a:moveTo>
                  <a:cubicBezTo>
                    <a:pt x="739267" y="71409"/>
                    <a:pt x="731076" y="79584"/>
                    <a:pt x="731076" y="89673"/>
                  </a:cubicBezTo>
                  <a:cubicBezTo>
                    <a:pt x="731076" y="99763"/>
                    <a:pt x="739267" y="107938"/>
                    <a:pt x="749364" y="107938"/>
                  </a:cubicBezTo>
                  <a:cubicBezTo>
                    <a:pt x="759461" y="107938"/>
                    <a:pt x="767652" y="99763"/>
                    <a:pt x="767652" y="89673"/>
                  </a:cubicBezTo>
                  <a:cubicBezTo>
                    <a:pt x="767652" y="79685"/>
                    <a:pt x="759587" y="71548"/>
                    <a:pt x="749618" y="71409"/>
                  </a:cubicBezTo>
                  <a:close/>
                  <a:moveTo>
                    <a:pt x="703644" y="117070"/>
                  </a:moveTo>
                  <a:cubicBezTo>
                    <a:pt x="693548" y="117070"/>
                    <a:pt x="685356" y="125245"/>
                    <a:pt x="685356" y="135335"/>
                  </a:cubicBezTo>
                  <a:cubicBezTo>
                    <a:pt x="685356" y="145424"/>
                    <a:pt x="693548" y="153599"/>
                    <a:pt x="703644" y="153599"/>
                  </a:cubicBezTo>
                  <a:cubicBezTo>
                    <a:pt x="713740" y="153599"/>
                    <a:pt x="721932" y="145424"/>
                    <a:pt x="721932" y="135335"/>
                  </a:cubicBezTo>
                  <a:cubicBezTo>
                    <a:pt x="721932" y="125346"/>
                    <a:pt x="713867" y="117210"/>
                    <a:pt x="703898" y="117070"/>
                  </a:cubicBezTo>
                  <a:close/>
                  <a:moveTo>
                    <a:pt x="749364" y="254054"/>
                  </a:moveTo>
                  <a:cubicBezTo>
                    <a:pt x="739267" y="254054"/>
                    <a:pt x="731076" y="262228"/>
                    <a:pt x="731076" y="272318"/>
                  </a:cubicBezTo>
                  <a:cubicBezTo>
                    <a:pt x="731076" y="282408"/>
                    <a:pt x="739267" y="290583"/>
                    <a:pt x="749364" y="290583"/>
                  </a:cubicBezTo>
                  <a:cubicBezTo>
                    <a:pt x="759461" y="290583"/>
                    <a:pt x="767652" y="282408"/>
                    <a:pt x="767652" y="272318"/>
                  </a:cubicBezTo>
                  <a:cubicBezTo>
                    <a:pt x="767525" y="262406"/>
                    <a:pt x="759524" y="254383"/>
                    <a:pt x="749618" y="254244"/>
                  </a:cubicBezTo>
                  <a:close/>
                  <a:moveTo>
                    <a:pt x="703644" y="482359"/>
                  </a:moveTo>
                  <a:cubicBezTo>
                    <a:pt x="693548" y="482359"/>
                    <a:pt x="685356" y="490534"/>
                    <a:pt x="685356" y="500624"/>
                  </a:cubicBezTo>
                  <a:cubicBezTo>
                    <a:pt x="685356" y="510714"/>
                    <a:pt x="693548" y="518888"/>
                    <a:pt x="703644" y="518888"/>
                  </a:cubicBezTo>
                  <a:cubicBezTo>
                    <a:pt x="713740" y="518888"/>
                    <a:pt x="721932" y="510714"/>
                    <a:pt x="721932" y="500624"/>
                  </a:cubicBezTo>
                  <a:cubicBezTo>
                    <a:pt x="721805" y="490712"/>
                    <a:pt x="713804" y="482689"/>
                    <a:pt x="703898" y="482550"/>
                  </a:cubicBezTo>
                  <a:close/>
                  <a:moveTo>
                    <a:pt x="657924" y="71409"/>
                  </a:moveTo>
                  <a:cubicBezTo>
                    <a:pt x="647827" y="71409"/>
                    <a:pt x="639636" y="79584"/>
                    <a:pt x="639636" y="89673"/>
                  </a:cubicBezTo>
                  <a:cubicBezTo>
                    <a:pt x="639636" y="99763"/>
                    <a:pt x="647827" y="107938"/>
                    <a:pt x="657924" y="107938"/>
                  </a:cubicBezTo>
                  <a:cubicBezTo>
                    <a:pt x="668020" y="107938"/>
                    <a:pt x="676212" y="99763"/>
                    <a:pt x="676212" y="89673"/>
                  </a:cubicBezTo>
                  <a:cubicBezTo>
                    <a:pt x="676212" y="79685"/>
                    <a:pt x="668211" y="71548"/>
                    <a:pt x="658178" y="71409"/>
                  </a:cubicBezTo>
                  <a:close/>
                  <a:moveTo>
                    <a:pt x="886524" y="117070"/>
                  </a:moveTo>
                  <a:cubicBezTo>
                    <a:pt x="876427" y="117070"/>
                    <a:pt x="868236" y="125245"/>
                    <a:pt x="868236" y="135335"/>
                  </a:cubicBezTo>
                  <a:cubicBezTo>
                    <a:pt x="868236" y="145424"/>
                    <a:pt x="876427" y="153599"/>
                    <a:pt x="886524" y="153599"/>
                  </a:cubicBezTo>
                  <a:cubicBezTo>
                    <a:pt x="896620" y="153599"/>
                    <a:pt x="904812" y="145424"/>
                    <a:pt x="904812" y="135335"/>
                  </a:cubicBezTo>
                  <a:cubicBezTo>
                    <a:pt x="904812" y="125346"/>
                    <a:pt x="896811" y="117210"/>
                    <a:pt x="886778" y="117070"/>
                  </a:cubicBezTo>
                  <a:close/>
                  <a:moveTo>
                    <a:pt x="657924" y="162731"/>
                  </a:moveTo>
                  <a:cubicBezTo>
                    <a:pt x="647827" y="162731"/>
                    <a:pt x="639636" y="170906"/>
                    <a:pt x="639636" y="180996"/>
                  </a:cubicBezTo>
                  <a:cubicBezTo>
                    <a:pt x="639636" y="191086"/>
                    <a:pt x="647827" y="199260"/>
                    <a:pt x="657924" y="199260"/>
                  </a:cubicBezTo>
                  <a:cubicBezTo>
                    <a:pt x="668020" y="199260"/>
                    <a:pt x="676212" y="191086"/>
                    <a:pt x="676212" y="180996"/>
                  </a:cubicBezTo>
                  <a:cubicBezTo>
                    <a:pt x="676212" y="171007"/>
                    <a:pt x="668211" y="162871"/>
                    <a:pt x="658178" y="162731"/>
                  </a:cubicBezTo>
                  <a:close/>
                  <a:moveTo>
                    <a:pt x="657924" y="345376"/>
                  </a:moveTo>
                  <a:cubicBezTo>
                    <a:pt x="647827" y="345376"/>
                    <a:pt x="639636" y="353551"/>
                    <a:pt x="639636" y="363640"/>
                  </a:cubicBezTo>
                  <a:cubicBezTo>
                    <a:pt x="639636" y="373730"/>
                    <a:pt x="647827" y="381905"/>
                    <a:pt x="657924" y="381905"/>
                  </a:cubicBezTo>
                  <a:cubicBezTo>
                    <a:pt x="668020" y="381905"/>
                    <a:pt x="676212" y="373730"/>
                    <a:pt x="676212" y="363640"/>
                  </a:cubicBezTo>
                  <a:cubicBezTo>
                    <a:pt x="676212" y="353652"/>
                    <a:pt x="668211" y="345515"/>
                    <a:pt x="658178" y="345376"/>
                  </a:cubicBezTo>
                  <a:close/>
                  <a:moveTo>
                    <a:pt x="703644" y="391037"/>
                  </a:moveTo>
                  <a:cubicBezTo>
                    <a:pt x="693548" y="391037"/>
                    <a:pt x="685356" y="399212"/>
                    <a:pt x="685356" y="409302"/>
                  </a:cubicBezTo>
                  <a:cubicBezTo>
                    <a:pt x="685356" y="419391"/>
                    <a:pt x="693548" y="427566"/>
                    <a:pt x="703644" y="427566"/>
                  </a:cubicBezTo>
                  <a:cubicBezTo>
                    <a:pt x="713740" y="427566"/>
                    <a:pt x="721932" y="419391"/>
                    <a:pt x="721932" y="409302"/>
                  </a:cubicBezTo>
                  <a:cubicBezTo>
                    <a:pt x="721932" y="399313"/>
                    <a:pt x="713867" y="391177"/>
                    <a:pt x="703898" y="391037"/>
                  </a:cubicBezTo>
                  <a:close/>
                  <a:moveTo>
                    <a:pt x="703644" y="573682"/>
                  </a:moveTo>
                  <a:cubicBezTo>
                    <a:pt x="693548" y="573682"/>
                    <a:pt x="685356" y="581856"/>
                    <a:pt x="685356" y="591946"/>
                  </a:cubicBezTo>
                  <a:cubicBezTo>
                    <a:pt x="685356" y="602036"/>
                    <a:pt x="693548" y="610211"/>
                    <a:pt x="703644" y="610211"/>
                  </a:cubicBezTo>
                  <a:cubicBezTo>
                    <a:pt x="713740" y="610211"/>
                    <a:pt x="721932" y="602036"/>
                    <a:pt x="721932" y="591946"/>
                  </a:cubicBezTo>
                  <a:cubicBezTo>
                    <a:pt x="721932" y="581958"/>
                    <a:pt x="713867" y="573821"/>
                    <a:pt x="703898" y="573682"/>
                  </a:cubicBezTo>
                  <a:close/>
                  <a:moveTo>
                    <a:pt x="703644" y="208392"/>
                  </a:moveTo>
                  <a:cubicBezTo>
                    <a:pt x="693548" y="208392"/>
                    <a:pt x="685356" y="216567"/>
                    <a:pt x="685356" y="226657"/>
                  </a:cubicBezTo>
                  <a:cubicBezTo>
                    <a:pt x="685356" y="236747"/>
                    <a:pt x="693548" y="244921"/>
                    <a:pt x="703644" y="244921"/>
                  </a:cubicBezTo>
                  <a:cubicBezTo>
                    <a:pt x="713740" y="244921"/>
                    <a:pt x="721932" y="236747"/>
                    <a:pt x="721932" y="226657"/>
                  </a:cubicBezTo>
                  <a:cubicBezTo>
                    <a:pt x="721932" y="216669"/>
                    <a:pt x="713867" y="208532"/>
                    <a:pt x="703898" y="208392"/>
                  </a:cubicBezTo>
                  <a:close/>
                  <a:moveTo>
                    <a:pt x="703644" y="299715"/>
                  </a:moveTo>
                  <a:cubicBezTo>
                    <a:pt x="693548" y="299715"/>
                    <a:pt x="685356" y="307890"/>
                    <a:pt x="685356" y="317979"/>
                  </a:cubicBezTo>
                  <a:cubicBezTo>
                    <a:pt x="685356" y="328069"/>
                    <a:pt x="693548" y="336244"/>
                    <a:pt x="703644" y="336244"/>
                  </a:cubicBezTo>
                  <a:cubicBezTo>
                    <a:pt x="713740" y="336244"/>
                    <a:pt x="721932" y="328069"/>
                    <a:pt x="721932" y="317979"/>
                  </a:cubicBezTo>
                  <a:cubicBezTo>
                    <a:pt x="721932" y="307991"/>
                    <a:pt x="713867" y="299854"/>
                    <a:pt x="703898" y="299715"/>
                  </a:cubicBezTo>
                  <a:close/>
                  <a:moveTo>
                    <a:pt x="795084" y="573682"/>
                  </a:moveTo>
                  <a:cubicBezTo>
                    <a:pt x="784987" y="573682"/>
                    <a:pt x="776796" y="581856"/>
                    <a:pt x="776796" y="591946"/>
                  </a:cubicBezTo>
                  <a:cubicBezTo>
                    <a:pt x="776796" y="602036"/>
                    <a:pt x="784987" y="610211"/>
                    <a:pt x="795084" y="610211"/>
                  </a:cubicBezTo>
                  <a:cubicBezTo>
                    <a:pt x="805180" y="610211"/>
                    <a:pt x="813372" y="602036"/>
                    <a:pt x="813372" y="591946"/>
                  </a:cubicBezTo>
                  <a:cubicBezTo>
                    <a:pt x="813372" y="581958"/>
                    <a:pt x="805371" y="573821"/>
                    <a:pt x="795338" y="573682"/>
                  </a:cubicBezTo>
                  <a:close/>
                  <a:moveTo>
                    <a:pt x="657924" y="254054"/>
                  </a:moveTo>
                  <a:cubicBezTo>
                    <a:pt x="647827" y="254054"/>
                    <a:pt x="639636" y="262228"/>
                    <a:pt x="639636" y="272318"/>
                  </a:cubicBezTo>
                  <a:cubicBezTo>
                    <a:pt x="639636" y="282408"/>
                    <a:pt x="647827" y="290583"/>
                    <a:pt x="657924" y="290583"/>
                  </a:cubicBezTo>
                  <a:cubicBezTo>
                    <a:pt x="668020" y="290583"/>
                    <a:pt x="676212" y="282408"/>
                    <a:pt x="676212" y="272318"/>
                  </a:cubicBezTo>
                  <a:cubicBezTo>
                    <a:pt x="676085" y="262406"/>
                    <a:pt x="668084" y="254383"/>
                    <a:pt x="658178" y="254244"/>
                  </a:cubicBezTo>
                  <a:close/>
                  <a:moveTo>
                    <a:pt x="840804" y="162731"/>
                  </a:moveTo>
                  <a:cubicBezTo>
                    <a:pt x="830707" y="162731"/>
                    <a:pt x="822516" y="170906"/>
                    <a:pt x="822516" y="180996"/>
                  </a:cubicBezTo>
                  <a:cubicBezTo>
                    <a:pt x="822516" y="191086"/>
                    <a:pt x="830707" y="199260"/>
                    <a:pt x="840804" y="199260"/>
                  </a:cubicBezTo>
                  <a:cubicBezTo>
                    <a:pt x="850900" y="199260"/>
                    <a:pt x="859092" y="191086"/>
                    <a:pt x="859092" y="180996"/>
                  </a:cubicBezTo>
                  <a:cubicBezTo>
                    <a:pt x="859092" y="171007"/>
                    <a:pt x="851027" y="162871"/>
                    <a:pt x="841058" y="162731"/>
                  </a:cubicBezTo>
                  <a:close/>
                  <a:moveTo>
                    <a:pt x="840804" y="71409"/>
                  </a:moveTo>
                  <a:cubicBezTo>
                    <a:pt x="830707" y="71409"/>
                    <a:pt x="822516" y="79584"/>
                    <a:pt x="822516" y="89673"/>
                  </a:cubicBezTo>
                  <a:cubicBezTo>
                    <a:pt x="822516" y="99763"/>
                    <a:pt x="830707" y="107938"/>
                    <a:pt x="840804" y="107938"/>
                  </a:cubicBezTo>
                  <a:cubicBezTo>
                    <a:pt x="850900" y="107938"/>
                    <a:pt x="859092" y="99763"/>
                    <a:pt x="859092" y="89673"/>
                  </a:cubicBezTo>
                  <a:cubicBezTo>
                    <a:pt x="859092" y="79685"/>
                    <a:pt x="851027" y="71548"/>
                    <a:pt x="841058" y="71409"/>
                  </a:cubicBezTo>
                  <a:close/>
                  <a:moveTo>
                    <a:pt x="840804" y="345376"/>
                  </a:moveTo>
                  <a:cubicBezTo>
                    <a:pt x="830707" y="345376"/>
                    <a:pt x="822516" y="353551"/>
                    <a:pt x="822516" y="363640"/>
                  </a:cubicBezTo>
                  <a:cubicBezTo>
                    <a:pt x="822516" y="373730"/>
                    <a:pt x="830707" y="381905"/>
                    <a:pt x="840804" y="381905"/>
                  </a:cubicBezTo>
                  <a:cubicBezTo>
                    <a:pt x="850900" y="381905"/>
                    <a:pt x="859092" y="373730"/>
                    <a:pt x="859092" y="363640"/>
                  </a:cubicBezTo>
                  <a:cubicBezTo>
                    <a:pt x="859092" y="353652"/>
                    <a:pt x="851027" y="345515"/>
                    <a:pt x="841058" y="345376"/>
                  </a:cubicBezTo>
                  <a:close/>
                  <a:moveTo>
                    <a:pt x="886524" y="573682"/>
                  </a:moveTo>
                  <a:cubicBezTo>
                    <a:pt x="876427" y="573682"/>
                    <a:pt x="868236" y="581856"/>
                    <a:pt x="868236" y="591946"/>
                  </a:cubicBezTo>
                  <a:cubicBezTo>
                    <a:pt x="868236" y="602036"/>
                    <a:pt x="876427" y="610211"/>
                    <a:pt x="886524" y="610211"/>
                  </a:cubicBezTo>
                  <a:cubicBezTo>
                    <a:pt x="896620" y="610211"/>
                    <a:pt x="904812" y="602036"/>
                    <a:pt x="904812" y="591946"/>
                  </a:cubicBezTo>
                  <a:cubicBezTo>
                    <a:pt x="904812" y="581958"/>
                    <a:pt x="896811" y="573821"/>
                    <a:pt x="886778" y="573682"/>
                  </a:cubicBezTo>
                  <a:close/>
                  <a:moveTo>
                    <a:pt x="840804" y="254054"/>
                  </a:moveTo>
                  <a:cubicBezTo>
                    <a:pt x="830707" y="254054"/>
                    <a:pt x="822516" y="262228"/>
                    <a:pt x="822516" y="272318"/>
                  </a:cubicBezTo>
                  <a:cubicBezTo>
                    <a:pt x="822516" y="282408"/>
                    <a:pt x="830707" y="290583"/>
                    <a:pt x="840804" y="290583"/>
                  </a:cubicBezTo>
                  <a:cubicBezTo>
                    <a:pt x="850900" y="290583"/>
                    <a:pt x="859092" y="282408"/>
                    <a:pt x="859092" y="272318"/>
                  </a:cubicBezTo>
                  <a:cubicBezTo>
                    <a:pt x="858965" y="262406"/>
                    <a:pt x="850964" y="254383"/>
                    <a:pt x="841058" y="254244"/>
                  </a:cubicBezTo>
                  <a:close/>
                  <a:moveTo>
                    <a:pt x="886524" y="208392"/>
                  </a:moveTo>
                  <a:cubicBezTo>
                    <a:pt x="876427" y="208392"/>
                    <a:pt x="868236" y="216567"/>
                    <a:pt x="868236" y="226657"/>
                  </a:cubicBezTo>
                  <a:cubicBezTo>
                    <a:pt x="868236" y="236747"/>
                    <a:pt x="876427" y="244921"/>
                    <a:pt x="886524" y="244921"/>
                  </a:cubicBezTo>
                  <a:cubicBezTo>
                    <a:pt x="896620" y="244921"/>
                    <a:pt x="904812" y="236747"/>
                    <a:pt x="904812" y="226657"/>
                  </a:cubicBezTo>
                  <a:cubicBezTo>
                    <a:pt x="904812" y="216669"/>
                    <a:pt x="896811" y="208532"/>
                    <a:pt x="886778" y="208392"/>
                  </a:cubicBezTo>
                  <a:close/>
                  <a:moveTo>
                    <a:pt x="886524" y="299715"/>
                  </a:moveTo>
                  <a:cubicBezTo>
                    <a:pt x="876427" y="299715"/>
                    <a:pt x="868236" y="307890"/>
                    <a:pt x="868236" y="317979"/>
                  </a:cubicBezTo>
                  <a:cubicBezTo>
                    <a:pt x="868236" y="328069"/>
                    <a:pt x="876427" y="336244"/>
                    <a:pt x="886524" y="336244"/>
                  </a:cubicBezTo>
                  <a:cubicBezTo>
                    <a:pt x="896620" y="336244"/>
                    <a:pt x="904812" y="328069"/>
                    <a:pt x="904812" y="317979"/>
                  </a:cubicBezTo>
                  <a:cubicBezTo>
                    <a:pt x="904812" y="307991"/>
                    <a:pt x="896811" y="299854"/>
                    <a:pt x="886778" y="299715"/>
                  </a:cubicBezTo>
                  <a:close/>
                  <a:moveTo>
                    <a:pt x="886524" y="391037"/>
                  </a:moveTo>
                  <a:cubicBezTo>
                    <a:pt x="876427" y="391037"/>
                    <a:pt x="868236" y="399212"/>
                    <a:pt x="868236" y="409302"/>
                  </a:cubicBezTo>
                  <a:cubicBezTo>
                    <a:pt x="868236" y="419391"/>
                    <a:pt x="876427" y="427566"/>
                    <a:pt x="886524" y="427566"/>
                  </a:cubicBezTo>
                  <a:cubicBezTo>
                    <a:pt x="896620" y="427566"/>
                    <a:pt x="904812" y="419391"/>
                    <a:pt x="904812" y="409302"/>
                  </a:cubicBezTo>
                  <a:cubicBezTo>
                    <a:pt x="904812" y="399313"/>
                    <a:pt x="896811" y="391177"/>
                    <a:pt x="886778" y="391037"/>
                  </a:cubicBezTo>
                  <a:close/>
                  <a:moveTo>
                    <a:pt x="886524" y="482359"/>
                  </a:moveTo>
                  <a:cubicBezTo>
                    <a:pt x="876427" y="482359"/>
                    <a:pt x="868236" y="490534"/>
                    <a:pt x="868236" y="500624"/>
                  </a:cubicBezTo>
                  <a:cubicBezTo>
                    <a:pt x="868236" y="510714"/>
                    <a:pt x="876427" y="518888"/>
                    <a:pt x="886524" y="518888"/>
                  </a:cubicBezTo>
                  <a:cubicBezTo>
                    <a:pt x="896620" y="518888"/>
                    <a:pt x="904812" y="510714"/>
                    <a:pt x="904812" y="500624"/>
                  </a:cubicBezTo>
                  <a:cubicBezTo>
                    <a:pt x="904685" y="490712"/>
                    <a:pt x="896684" y="482689"/>
                    <a:pt x="886778" y="482550"/>
                  </a:cubicBezTo>
                  <a:close/>
                  <a:moveTo>
                    <a:pt x="795084" y="391037"/>
                  </a:moveTo>
                  <a:cubicBezTo>
                    <a:pt x="784987" y="391037"/>
                    <a:pt x="776796" y="399212"/>
                    <a:pt x="776796" y="409302"/>
                  </a:cubicBezTo>
                  <a:cubicBezTo>
                    <a:pt x="776796" y="419391"/>
                    <a:pt x="784987" y="427566"/>
                    <a:pt x="795084" y="427566"/>
                  </a:cubicBezTo>
                  <a:cubicBezTo>
                    <a:pt x="805180" y="427566"/>
                    <a:pt x="813372" y="419391"/>
                    <a:pt x="813372" y="409302"/>
                  </a:cubicBezTo>
                  <a:cubicBezTo>
                    <a:pt x="813372" y="399313"/>
                    <a:pt x="805371" y="391177"/>
                    <a:pt x="795338" y="391037"/>
                  </a:cubicBezTo>
                  <a:close/>
                  <a:moveTo>
                    <a:pt x="795084" y="299715"/>
                  </a:moveTo>
                  <a:cubicBezTo>
                    <a:pt x="784987" y="299715"/>
                    <a:pt x="776796" y="307890"/>
                    <a:pt x="776796" y="317979"/>
                  </a:cubicBezTo>
                  <a:cubicBezTo>
                    <a:pt x="776796" y="328069"/>
                    <a:pt x="784987" y="336244"/>
                    <a:pt x="795084" y="336244"/>
                  </a:cubicBezTo>
                  <a:cubicBezTo>
                    <a:pt x="805180" y="336244"/>
                    <a:pt x="813372" y="328069"/>
                    <a:pt x="813372" y="317979"/>
                  </a:cubicBezTo>
                  <a:cubicBezTo>
                    <a:pt x="813372" y="307991"/>
                    <a:pt x="805371" y="299854"/>
                    <a:pt x="795338" y="299715"/>
                  </a:cubicBezTo>
                  <a:close/>
                  <a:moveTo>
                    <a:pt x="840804" y="436698"/>
                  </a:moveTo>
                  <a:cubicBezTo>
                    <a:pt x="830707" y="436698"/>
                    <a:pt x="822516" y="444873"/>
                    <a:pt x="822516" y="454963"/>
                  </a:cubicBezTo>
                  <a:cubicBezTo>
                    <a:pt x="822516" y="465053"/>
                    <a:pt x="830707" y="473227"/>
                    <a:pt x="840804" y="473227"/>
                  </a:cubicBezTo>
                  <a:cubicBezTo>
                    <a:pt x="850900" y="473227"/>
                    <a:pt x="859092" y="465053"/>
                    <a:pt x="859092" y="454963"/>
                  </a:cubicBezTo>
                  <a:cubicBezTo>
                    <a:pt x="859092" y="444974"/>
                    <a:pt x="851027" y="436838"/>
                    <a:pt x="841058" y="436698"/>
                  </a:cubicBezTo>
                  <a:close/>
                  <a:moveTo>
                    <a:pt x="795084" y="208392"/>
                  </a:moveTo>
                  <a:cubicBezTo>
                    <a:pt x="784987" y="208392"/>
                    <a:pt x="776796" y="216567"/>
                    <a:pt x="776796" y="226657"/>
                  </a:cubicBezTo>
                  <a:cubicBezTo>
                    <a:pt x="776796" y="236747"/>
                    <a:pt x="784987" y="244921"/>
                    <a:pt x="795084" y="244921"/>
                  </a:cubicBezTo>
                  <a:cubicBezTo>
                    <a:pt x="805180" y="244921"/>
                    <a:pt x="813372" y="236747"/>
                    <a:pt x="813372" y="226657"/>
                  </a:cubicBezTo>
                  <a:cubicBezTo>
                    <a:pt x="813372" y="216669"/>
                    <a:pt x="805371" y="208532"/>
                    <a:pt x="795338" y="208392"/>
                  </a:cubicBezTo>
                  <a:close/>
                  <a:moveTo>
                    <a:pt x="795084" y="482359"/>
                  </a:moveTo>
                  <a:cubicBezTo>
                    <a:pt x="784987" y="482359"/>
                    <a:pt x="776796" y="490534"/>
                    <a:pt x="776796" y="500624"/>
                  </a:cubicBezTo>
                  <a:cubicBezTo>
                    <a:pt x="776796" y="510714"/>
                    <a:pt x="784987" y="518888"/>
                    <a:pt x="795084" y="518888"/>
                  </a:cubicBezTo>
                  <a:cubicBezTo>
                    <a:pt x="805180" y="518888"/>
                    <a:pt x="813372" y="510714"/>
                    <a:pt x="813372" y="500624"/>
                  </a:cubicBezTo>
                  <a:cubicBezTo>
                    <a:pt x="813245" y="490712"/>
                    <a:pt x="805244" y="482689"/>
                    <a:pt x="795338" y="482550"/>
                  </a:cubicBezTo>
                  <a:close/>
                  <a:moveTo>
                    <a:pt x="795084" y="117070"/>
                  </a:moveTo>
                  <a:cubicBezTo>
                    <a:pt x="784987" y="117070"/>
                    <a:pt x="776796" y="125245"/>
                    <a:pt x="776796" y="135335"/>
                  </a:cubicBezTo>
                  <a:cubicBezTo>
                    <a:pt x="776796" y="145424"/>
                    <a:pt x="784987" y="153599"/>
                    <a:pt x="795084" y="153599"/>
                  </a:cubicBezTo>
                  <a:cubicBezTo>
                    <a:pt x="805180" y="153599"/>
                    <a:pt x="813372" y="145424"/>
                    <a:pt x="813372" y="135335"/>
                  </a:cubicBezTo>
                  <a:cubicBezTo>
                    <a:pt x="813372" y="125346"/>
                    <a:pt x="805371" y="117210"/>
                    <a:pt x="795338" y="117070"/>
                  </a:cubicBezTo>
                  <a:close/>
                  <a:moveTo>
                    <a:pt x="840804" y="528021"/>
                  </a:moveTo>
                  <a:cubicBezTo>
                    <a:pt x="830644" y="527983"/>
                    <a:pt x="822452" y="536164"/>
                    <a:pt x="822389" y="546285"/>
                  </a:cubicBezTo>
                  <a:cubicBezTo>
                    <a:pt x="822325" y="556407"/>
                    <a:pt x="830517" y="564638"/>
                    <a:pt x="840677" y="564676"/>
                  </a:cubicBezTo>
                  <a:cubicBezTo>
                    <a:pt x="850837" y="564714"/>
                    <a:pt x="859028" y="556533"/>
                    <a:pt x="859092" y="546412"/>
                  </a:cubicBezTo>
                  <a:cubicBezTo>
                    <a:pt x="859092" y="546367"/>
                    <a:pt x="859092" y="546330"/>
                    <a:pt x="859092" y="546285"/>
                  </a:cubicBezTo>
                  <a:cubicBezTo>
                    <a:pt x="859092" y="536297"/>
                    <a:pt x="851027" y="528160"/>
                    <a:pt x="841058" y="528021"/>
                  </a:cubicBezTo>
                  <a:close/>
                  <a:moveTo>
                    <a:pt x="840804" y="619343"/>
                  </a:moveTo>
                  <a:cubicBezTo>
                    <a:pt x="830707" y="619343"/>
                    <a:pt x="822516" y="627518"/>
                    <a:pt x="822516" y="637607"/>
                  </a:cubicBezTo>
                  <a:cubicBezTo>
                    <a:pt x="822516" y="639148"/>
                    <a:pt x="822770" y="640683"/>
                    <a:pt x="823151" y="642174"/>
                  </a:cubicBezTo>
                  <a:cubicBezTo>
                    <a:pt x="835089" y="639814"/>
                    <a:pt x="846837" y="636701"/>
                    <a:pt x="858393" y="632851"/>
                  </a:cubicBezTo>
                  <a:cubicBezTo>
                    <a:pt x="856298" y="624994"/>
                    <a:pt x="849186" y="619489"/>
                    <a:pt x="841058" y="619343"/>
                  </a:cubicBezTo>
                  <a:close/>
                  <a:moveTo>
                    <a:pt x="795084" y="25748"/>
                  </a:moveTo>
                  <a:cubicBezTo>
                    <a:pt x="784987" y="25748"/>
                    <a:pt x="776796" y="33922"/>
                    <a:pt x="776796" y="44012"/>
                  </a:cubicBezTo>
                  <a:cubicBezTo>
                    <a:pt x="776796" y="54102"/>
                    <a:pt x="784987" y="62277"/>
                    <a:pt x="795084" y="62277"/>
                  </a:cubicBezTo>
                  <a:cubicBezTo>
                    <a:pt x="805180" y="62277"/>
                    <a:pt x="813372" y="54102"/>
                    <a:pt x="813372" y="44012"/>
                  </a:cubicBezTo>
                  <a:cubicBezTo>
                    <a:pt x="813245" y="34100"/>
                    <a:pt x="805244" y="26078"/>
                    <a:pt x="795338" y="25938"/>
                  </a:cubicBezTo>
                  <a:close/>
                </a:path>
              </a:pathLst>
            </a:custGeom>
            <a:solidFill>
              <a:srgbClr val="3BE5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" name="Google Shape;150;p4"/>
            <p:cNvSpPr/>
            <p:nvPr/>
          </p:nvSpPr>
          <p:spPr>
            <a:xfrm flipH="1">
              <a:off x="1676047" y="1606642"/>
              <a:ext cx="679513" cy="456825"/>
            </a:xfrm>
            <a:custGeom>
              <a:avLst/>
              <a:gdLst/>
              <a:ahLst/>
              <a:cxnLst/>
              <a:rect l="l" t="t" r="r" b="b"/>
              <a:pathLst>
                <a:path w="1812035" h="1218201" extrusionOk="0">
                  <a:moveTo>
                    <a:pt x="877760" y="1218202"/>
                  </a:moveTo>
                  <a:cubicBezTo>
                    <a:pt x="1373442" y="1218202"/>
                    <a:pt x="1576959" y="444118"/>
                    <a:pt x="1812036" y="0"/>
                  </a:cubicBezTo>
                  <a:lnTo>
                    <a:pt x="0" y="0"/>
                  </a:lnTo>
                  <a:cubicBezTo>
                    <a:pt x="243967" y="601269"/>
                    <a:pt x="522922" y="1218202"/>
                    <a:pt x="877760" y="1218202"/>
                  </a:cubicBezTo>
                  <a:close/>
                </a:path>
              </a:pathLst>
            </a:custGeom>
            <a:gradFill>
              <a:gsLst>
                <a:gs pos="0">
                  <a:srgbClr val="A54FA6"/>
                </a:gs>
                <a:gs pos="100000">
                  <a:srgbClr val="F702A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" name="Google Shape;151;p4"/>
            <p:cNvSpPr/>
            <p:nvPr/>
          </p:nvSpPr>
          <p:spPr>
            <a:xfrm flipH="1">
              <a:off x="2355561" y="1183542"/>
              <a:ext cx="479298" cy="423103"/>
            </a:xfrm>
            <a:custGeom>
              <a:avLst/>
              <a:gdLst/>
              <a:ahLst/>
              <a:cxnLst/>
              <a:rect l="l" t="t" r="r" b="b"/>
              <a:pathLst>
                <a:path w="1278128" h="1128274" extrusionOk="0">
                  <a:moveTo>
                    <a:pt x="641922" y="0"/>
                  </a:moveTo>
                  <a:cubicBezTo>
                    <a:pt x="371729" y="0"/>
                    <a:pt x="243142" y="659994"/>
                    <a:pt x="0" y="1128275"/>
                  </a:cubicBezTo>
                  <a:lnTo>
                    <a:pt x="1278128" y="1128275"/>
                  </a:lnTo>
                  <a:cubicBezTo>
                    <a:pt x="1046290" y="557066"/>
                    <a:pt x="845947" y="0"/>
                    <a:pt x="641922" y="0"/>
                  </a:cubicBezTo>
                  <a:close/>
                </a:path>
              </a:pathLst>
            </a:custGeom>
            <a:solidFill>
              <a:srgbClr val="FF800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" name="Google Shape;152;p4"/>
            <p:cNvSpPr/>
            <p:nvPr/>
          </p:nvSpPr>
          <p:spPr>
            <a:xfrm flipH="1">
              <a:off x="1411014" y="1492704"/>
              <a:ext cx="265033" cy="113939"/>
            </a:xfrm>
            <a:custGeom>
              <a:avLst/>
              <a:gdLst/>
              <a:ahLst/>
              <a:cxnLst/>
              <a:rect l="l" t="t" r="r" b="b"/>
              <a:pathLst>
                <a:path w="706755" h="303837" extrusionOk="0">
                  <a:moveTo>
                    <a:pt x="320167" y="0"/>
                  </a:moveTo>
                  <a:cubicBezTo>
                    <a:pt x="194310" y="0"/>
                    <a:pt x="94615" y="125251"/>
                    <a:pt x="0" y="303837"/>
                  </a:cubicBezTo>
                  <a:lnTo>
                    <a:pt x="706755" y="303837"/>
                  </a:lnTo>
                  <a:cubicBezTo>
                    <a:pt x="594932" y="135335"/>
                    <a:pt x="483933" y="0"/>
                    <a:pt x="320167" y="0"/>
                  </a:cubicBezTo>
                  <a:close/>
                </a:path>
              </a:pathLst>
            </a:custGeom>
            <a:solidFill>
              <a:srgbClr val="3BE5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" name="Google Shape;153;p4"/>
            <p:cNvSpPr/>
            <p:nvPr/>
          </p:nvSpPr>
          <p:spPr>
            <a:xfrm flipH="1">
              <a:off x="218" y="1606642"/>
              <a:ext cx="189405" cy="242741"/>
            </a:xfrm>
            <a:custGeom>
              <a:avLst/>
              <a:gdLst/>
              <a:ahLst/>
              <a:cxnLst/>
              <a:rect l="l" t="t" r="r" b="b"/>
              <a:pathLst>
                <a:path w="505079" h="647310" extrusionOk="0">
                  <a:moveTo>
                    <a:pt x="0" y="0"/>
                  </a:moveTo>
                  <a:cubicBezTo>
                    <a:pt x="127000" y="368460"/>
                    <a:pt x="278765" y="644013"/>
                    <a:pt x="505079" y="647310"/>
                  </a:cubicBezTo>
                  <a:lnTo>
                    <a:pt x="505079" y="0"/>
                  </a:lnTo>
                  <a:close/>
                </a:path>
              </a:pathLst>
            </a:custGeom>
            <a:solidFill>
              <a:srgbClr val="F702A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" name="Google Shape;154;p4"/>
            <p:cNvSpPr/>
            <p:nvPr/>
          </p:nvSpPr>
          <p:spPr>
            <a:xfrm flipH="1">
              <a:off x="3227765" y="1249917"/>
              <a:ext cx="397002" cy="356728"/>
            </a:xfrm>
            <a:custGeom>
              <a:avLst/>
              <a:gdLst/>
              <a:ahLst/>
              <a:cxnLst/>
              <a:rect l="l" t="t" r="r" b="b"/>
              <a:pathLst>
                <a:path w="1058671" h="951274" extrusionOk="0">
                  <a:moveTo>
                    <a:pt x="584200" y="0"/>
                  </a:moveTo>
                  <a:cubicBezTo>
                    <a:pt x="388938" y="0"/>
                    <a:pt x="206692" y="447289"/>
                    <a:pt x="0" y="951274"/>
                  </a:cubicBezTo>
                  <a:lnTo>
                    <a:pt x="1058672" y="951274"/>
                  </a:lnTo>
                  <a:cubicBezTo>
                    <a:pt x="920623" y="672805"/>
                    <a:pt x="806005" y="314808"/>
                    <a:pt x="664654" y="17313"/>
                  </a:cubicBezTo>
                  <a:cubicBezTo>
                    <a:pt x="639312" y="6075"/>
                    <a:pt x="611924" y="184"/>
                    <a:pt x="584200" y="0"/>
                  </a:cubicBezTo>
                  <a:close/>
                </a:path>
              </a:pathLst>
            </a:custGeom>
            <a:solidFill>
              <a:srgbClr val="A54FA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" name="Google Shape;155;p4"/>
            <p:cNvSpPr/>
            <p:nvPr/>
          </p:nvSpPr>
          <p:spPr>
            <a:xfrm flipH="1">
              <a:off x="1457615" y="1606642"/>
              <a:ext cx="470225" cy="214036"/>
            </a:xfrm>
            <a:custGeom>
              <a:avLst/>
              <a:gdLst/>
              <a:ahLst/>
              <a:cxnLst/>
              <a:rect l="l" t="t" r="r" b="b"/>
              <a:pathLst>
                <a:path w="1253934" h="570764" extrusionOk="0">
                  <a:moveTo>
                    <a:pt x="569913" y="570765"/>
                  </a:moveTo>
                  <a:cubicBezTo>
                    <a:pt x="852488" y="570765"/>
                    <a:pt x="1068959" y="318106"/>
                    <a:pt x="1253934" y="0"/>
                  </a:cubicBezTo>
                  <a:lnTo>
                    <a:pt x="0" y="0"/>
                  </a:lnTo>
                  <a:cubicBezTo>
                    <a:pt x="142240" y="325336"/>
                    <a:pt x="312674" y="570765"/>
                    <a:pt x="569913" y="570765"/>
                  </a:cubicBezTo>
                  <a:close/>
                </a:path>
              </a:pathLst>
            </a:custGeom>
            <a:solidFill>
              <a:srgbClr val="C182FF">
                <a:alpha val="531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" name="Google Shape;156;p4"/>
            <p:cNvSpPr/>
            <p:nvPr/>
          </p:nvSpPr>
          <p:spPr>
            <a:xfrm flipH="1">
              <a:off x="218" y="1202353"/>
              <a:ext cx="314754" cy="404291"/>
            </a:xfrm>
            <a:custGeom>
              <a:avLst/>
              <a:gdLst/>
              <a:ahLst/>
              <a:cxnLst/>
              <a:rect l="l" t="t" r="r" b="b"/>
              <a:pathLst>
                <a:path w="839343" h="1078110" extrusionOk="0">
                  <a:moveTo>
                    <a:pt x="0" y="1078111"/>
                  </a:moveTo>
                  <a:lnTo>
                    <a:pt x="839343" y="1078111"/>
                  </a:lnTo>
                  <a:lnTo>
                    <a:pt x="839343" y="0"/>
                  </a:lnTo>
                  <a:cubicBezTo>
                    <a:pt x="537274" y="5898"/>
                    <a:pt x="328867" y="647881"/>
                    <a:pt x="0" y="1078111"/>
                  </a:cubicBezTo>
                  <a:close/>
                </a:path>
              </a:pathLst>
            </a:custGeom>
            <a:gradFill>
              <a:gsLst>
                <a:gs pos="0">
                  <a:srgbClr val="3BE5CC"/>
                </a:gs>
                <a:gs pos="100000">
                  <a:srgbClr val="02719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Google Shape;157;p4"/>
            <p:cNvSpPr/>
            <p:nvPr/>
          </p:nvSpPr>
          <p:spPr>
            <a:xfrm flipH="1">
              <a:off x="1934650" y="1012171"/>
              <a:ext cx="699230" cy="594522"/>
            </a:xfrm>
            <a:custGeom>
              <a:avLst/>
              <a:gdLst/>
              <a:ahLst/>
              <a:cxnLst/>
              <a:rect l="l" t="t" r="r" b="b"/>
              <a:pathLst>
                <a:path w="1864614" h="1585393" extrusionOk="0">
                  <a:moveTo>
                    <a:pt x="215900" y="962880"/>
                  </a:moveTo>
                  <a:lnTo>
                    <a:pt x="839153" y="1585267"/>
                  </a:lnTo>
                  <a:lnTo>
                    <a:pt x="866648" y="1585267"/>
                  </a:lnTo>
                  <a:lnTo>
                    <a:pt x="223329" y="942523"/>
                  </a:lnTo>
                  <a:close/>
                  <a:moveTo>
                    <a:pt x="194754" y="1023761"/>
                  </a:moveTo>
                  <a:lnTo>
                    <a:pt x="757047" y="1585267"/>
                  </a:lnTo>
                  <a:lnTo>
                    <a:pt x="784542" y="1585267"/>
                  </a:lnTo>
                  <a:lnTo>
                    <a:pt x="201866" y="1003341"/>
                  </a:lnTo>
                  <a:cubicBezTo>
                    <a:pt x="199771" y="1010190"/>
                    <a:pt x="197358" y="1016976"/>
                    <a:pt x="195009" y="1023761"/>
                  </a:cubicBezTo>
                  <a:close/>
                  <a:moveTo>
                    <a:pt x="173990" y="1084833"/>
                  </a:moveTo>
                  <a:lnTo>
                    <a:pt x="675132" y="1585267"/>
                  </a:lnTo>
                  <a:lnTo>
                    <a:pt x="702691" y="1585267"/>
                  </a:lnTo>
                  <a:lnTo>
                    <a:pt x="181039" y="1064349"/>
                  </a:lnTo>
                  <a:close/>
                  <a:moveTo>
                    <a:pt x="259143" y="841751"/>
                  </a:moveTo>
                  <a:lnTo>
                    <a:pt x="1003681" y="1585267"/>
                  </a:lnTo>
                  <a:lnTo>
                    <a:pt x="1031177" y="1585267"/>
                  </a:lnTo>
                  <a:lnTo>
                    <a:pt x="266700" y="821584"/>
                  </a:lnTo>
                  <a:close/>
                  <a:moveTo>
                    <a:pt x="237490" y="902188"/>
                  </a:moveTo>
                  <a:lnTo>
                    <a:pt x="921512" y="1585267"/>
                  </a:lnTo>
                  <a:lnTo>
                    <a:pt x="949071" y="1585267"/>
                  </a:lnTo>
                  <a:lnTo>
                    <a:pt x="244729" y="881895"/>
                  </a:lnTo>
                  <a:close/>
                  <a:moveTo>
                    <a:pt x="303657" y="722207"/>
                  </a:moveTo>
                  <a:lnTo>
                    <a:pt x="1167892" y="1585267"/>
                  </a:lnTo>
                  <a:lnTo>
                    <a:pt x="1195451" y="1585267"/>
                  </a:lnTo>
                  <a:lnTo>
                    <a:pt x="311150" y="702358"/>
                  </a:lnTo>
                  <a:cubicBezTo>
                    <a:pt x="308801" y="708953"/>
                    <a:pt x="306260" y="715549"/>
                    <a:pt x="303657" y="722207"/>
                  </a:cubicBezTo>
                  <a:close/>
                  <a:moveTo>
                    <a:pt x="281178" y="781757"/>
                  </a:moveTo>
                  <a:lnTo>
                    <a:pt x="1085850" y="1585267"/>
                  </a:lnTo>
                  <a:lnTo>
                    <a:pt x="1113346" y="1585267"/>
                  </a:lnTo>
                  <a:lnTo>
                    <a:pt x="288671" y="761717"/>
                  </a:lnTo>
                  <a:cubicBezTo>
                    <a:pt x="286131" y="768376"/>
                    <a:pt x="283654" y="775035"/>
                    <a:pt x="281178" y="781757"/>
                  </a:cubicBezTo>
                  <a:close/>
                  <a:moveTo>
                    <a:pt x="45657" y="1448727"/>
                  </a:moveTo>
                  <a:lnTo>
                    <a:pt x="182372" y="1585267"/>
                  </a:lnTo>
                  <a:lnTo>
                    <a:pt x="209867" y="1585267"/>
                  </a:lnTo>
                  <a:lnTo>
                    <a:pt x="53086" y="1428687"/>
                  </a:lnTo>
                  <a:close/>
                  <a:moveTo>
                    <a:pt x="23051" y="1508150"/>
                  </a:moveTo>
                  <a:lnTo>
                    <a:pt x="100266" y="1585267"/>
                  </a:lnTo>
                  <a:lnTo>
                    <a:pt x="127762" y="1585267"/>
                  </a:lnTo>
                  <a:lnTo>
                    <a:pt x="30671" y="1488300"/>
                  </a:lnTo>
                  <a:close/>
                  <a:moveTo>
                    <a:pt x="67501" y="1388797"/>
                  </a:moveTo>
                  <a:lnTo>
                    <a:pt x="264351" y="1585394"/>
                  </a:lnTo>
                  <a:lnTo>
                    <a:pt x="292100" y="1585394"/>
                  </a:lnTo>
                  <a:lnTo>
                    <a:pt x="75121" y="1368757"/>
                  </a:lnTo>
                  <a:close/>
                  <a:moveTo>
                    <a:pt x="326517" y="663228"/>
                  </a:moveTo>
                  <a:lnTo>
                    <a:pt x="1249807" y="1585267"/>
                  </a:lnTo>
                  <a:lnTo>
                    <a:pt x="1277303" y="1585267"/>
                  </a:lnTo>
                  <a:lnTo>
                    <a:pt x="334709" y="643632"/>
                  </a:lnTo>
                  <a:cubicBezTo>
                    <a:pt x="332041" y="650164"/>
                    <a:pt x="329374" y="656696"/>
                    <a:pt x="326771" y="663228"/>
                  </a:cubicBezTo>
                  <a:close/>
                  <a:moveTo>
                    <a:pt x="153035" y="1145905"/>
                  </a:moveTo>
                  <a:lnTo>
                    <a:pt x="593027" y="1585267"/>
                  </a:lnTo>
                  <a:lnTo>
                    <a:pt x="620522" y="1585267"/>
                  </a:lnTo>
                  <a:lnTo>
                    <a:pt x="160084" y="1125421"/>
                  </a:lnTo>
                  <a:close/>
                  <a:moveTo>
                    <a:pt x="0" y="1566812"/>
                  </a:moveTo>
                  <a:lnTo>
                    <a:pt x="18288" y="1585077"/>
                  </a:lnTo>
                  <a:lnTo>
                    <a:pt x="45847" y="1585077"/>
                  </a:lnTo>
                  <a:lnTo>
                    <a:pt x="7747" y="1547026"/>
                  </a:lnTo>
                  <a:cubicBezTo>
                    <a:pt x="5080" y="1554128"/>
                    <a:pt x="2413" y="1560470"/>
                    <a:pt x="0" y="1566812"/>
                  </a:cubicBezTo>
                  <a:close/>
                  <a:moveTo>
                    <a:pt x="132207" y="1206723"/>
                  </a:moveTo>
                  <a:lnTo>
                    <a:pt x="511111" y="1585077"/>
                  </a:lnTo>
                  <a:lnTo>
                    <a:pt x="538607" y="1585077"/>
                  </a:lnTo>
                  <a:lnTo>
                    <a:pt x="139065" y="1186302"/>
                  </a:lnTo>
                  <a:close/>
                  <a:moveTo>
                    <a:pt x="110998" y="1267605"/>
                  </a:moveTo>
                  <a:lnTo>
                    <a:pt x="428942" y="1585077"/>
                  </a:lnTo>
                  <a:lnTo>
                    <a:pt x="456438" y="1585077"/>
                  </a:lnTo>
                  <a:lnTo>
                    <a:pt x="118110" y="1247184"/>
                  </a:lnTo>
                  <a:cubicBezTo>
                    <a:pt x="115570" y="1254223"/>
                    <a:pt x="113221" y="1261009"/>
                    <a:pt x="110808" y="1267795"/>
                  </a:cubicBezTo>
                  <a:close/>
                  <a:moveTo>
                    <a:pt x="89662" y="1328233"/>
                  </a:moveTo>
                  <a:lnTo>
                    <a:pt x="346837" y="1585077"/>
                  </a:lnTo>
                  <a:lnTo>
                    <a:pt x="374333" y="1585077"/>
                  </a:lnTo>
                  <a:lnTo>
                    <a:pt x="96838" y="1307939"/>
                  </a:lnTo>
                  <a:cubicBezTo>
                    <a:pt x="94234" y="1314915"/>
                    <a:pt x="91884" y="1321701"/>
                    <a:pt x="89472" y="1328423"/>
                  </a:cubicBezTo>
                  <a:close/>
                  <a:moveTo>
                    <a:pt x="1792922" y="1361400"/>
                  </a:moveTo>
                  <a:lnTo>
                    <a:pt x="599122" y="169137"/>
                  </a:lnTo>
                  <a:cubicBezTo>
                    <a:pt x="594868" y="173956"/>
                    <a:pt x="590614" y="178966"/>
                    <a:pt x="586422" y="183976"/>
                  </a:cubicBezTo>
                  <a:lnTo>
                    <a:pt x="1809750" y="1405920"/>
                  </a:lnTo>
                  <a:cubicBezTo>
                    <a:pt x="1804035" y="1391251"/>
                    <a:pt x="1798383" y="1376475"/>
                    <a:pt x="1792732" y="1361591"/>
                  </a:cubicBezTo>
                  <a:close/>
                  <a:moveTo>
                    <a:pt x="1608772" y="849171"/>
                  </a:moveTo>
                  <a:lnTo>
                    <a:pt x="785876" y="27967"/>
                  </a:lnTo>
                  <a:cubicBezTo>
                    <a:pt x="779526" y="30631"/>
                    <a:pt x="773176" y="33421"/>
                    <a:pt x="766826" y="36402"/>
                  </a:cubicBezTo>
                  <a:lnTo>
                    <a:pt x="1624076" y="892549"/>
                  </a:lnTo>
                  <a:close/>
                  <a:moveTo>
                    <a:pt x="1745488" y="1231837"/>
                  </a:moveTo>
                  <a:lnTo>
                    <a:pt x="638873" y="127217"/>
                  </a:lnTo>
                  <a:cubicBezTo>
                    <a:pt x="634238" y="131720"/>
                    <a:pt x="629603" y="136222"/>
                    <a:pt x="625030" y="140915"/>
                  </a:cubicBezTo>
                  <a:lnTo>
                    <a:pt x="1760728" y="1275088"/>
                  </a:lnTo>
                  <a:close/>
                  <a:moveTo>
                    <a:pt x="1700149" y="1104493"/>
                  </a:moveTo>
                  <a:lnTo>
                    <a:pt x="682689" y="89166"/>
                  </a:lnTo>
                  <a:cubicBezTo>
                    <a:pt x="677609" y="93161"/>
                    <a:pt x="672528" y="97347"/>
                    <a:pt x="667512" y="101533"/>
                  </a:cubicBezTo>
                  <a:lnTo>
                    <a:pt x="1714818" y="1147490"/>
                  </a:lnTo>
                  <a:close/>
                  <a:moveTo>
                    <a:pt x="1558734" y="717197"/>
                  </a:moveTo>
                  <a:lnTo>
                    <a:pt x="848423" y="8435"/>
                  </a:lnTo>
                  <a:cubicBezTo>
                    <a:pt x="841058" y="10020"/>
                    <a:pt x="833691" y="11859"/>
                    <a:pt x="826453" y="13952"/>
                  </a:cubicBezTo>
                  <a:lnTo>
                    <a:pt x="1575753" y="762288"/>
                  </a:lnTo>
                  <a:cubicBezTo>
                    <a:pt x="1569974" y="747239"/>
                    <a:pt x="1564132" y="732272"/>
                    <a:pt x="1558354" y="717388"/>
                  </a:cubicBezTo>
                  <a:close/>
                  <a:moveTo>
                    <a:pt x="1655128" y="977593"/>
                  </a:moveTo>
                  <a:lnTo>
                    <a:pt x="731266" y="55491"/>
                  </a:lnTo>
                  <a:cubicBezTo>
                    <a:pt x="725615" y="58852"/>
                    <a:pt x="719963" y="62404"/>
                    <a:pt x="714375" y="66082"/>
                  </a:cubicBezTo>
                  <a:lnTo>
                    <a:pt x="1670050" y="1020337"/>
                  </a:lnTo>
                  <a:cubicBezTo>
                    <a:pt x="1664843" y="1006131"/>
                    <a:pt x="1659827" y="991925"/>
                    <a:pt x="1654746" y="977783"/>
                  </a:cubicBezTo>
                  <a:close/>
                  <a:moveTo>
                    <a:pt x="1289876" y="202621"/>
                  </a:moveTo>
                  <a:lnTo>
                    <a:pt x="1173035" y="85995"/>
                  </a:lnTo>
                  <a:cubicBezTo>
                    <a:pt x="1150029" y="68341"/>
                    <a:pt x="1125385" y="52924"/>
                    <a:pt x="1099439" y="39954"/>
                  </a:cubicBezTo>
                  <a:lnTo>
                    <a:pt x="1356423" y="296544"/>
                  </a:lnTo>
                  <a:cubicBezTo>
                    <a:pt x="1335786" y="264142"/>
                    <a:pt x="1313434" y="232854"/>
                    <a:pt x="1289495" y="202812"/>
                  </a:cubicBezTo>
                  <a:close/>
                  <a:moveTo>
                    <a:pt x="1501457" y="577994"/>
                  </a:moveTo>
                  <a:lnTo>
                    <a:pt x="922147" y="0"/>
                  </a:lnTo>
                  <a:cubicBezTo>
                    <a:pt x="913321" y="0"/>
                    <a:pt x="904558" y="634"/>
                    <a:pt x="895922" y="1332"/>
                  </a:cubicBezTo>
                  <a:lnTo>
                    <a:pt x="1521396" y="625938"/>
                  </a:lnTo>
                  <a:cubicBezTo>
                    <a:pt x="1514666" y="609894"/>
                    <a:pt x="1507934" y="593912"/>
                    <a:pt x="1501077" y="578185"/>
                  </a:cubicBezTo>
                  <a:close/>
                  <a:moveTo>
                    <a:pt x="1428496" y="423127"/>
                  </a:moveTo>
                  <a:lnTo>
                    <a:pt x="1013841" y="9576"/>
                  </a:lnTo>
                  <a:cubicBezTo>
                    <a:pt x="1002792" y="7039"/>
                    <a:pt x="991597" y="4926"/>
                    <a:pt x="980250" y="3234"/>
                  </a:cubicBezTo>
                  <a:lnTo>
                    <a:pt x="1455293" y="477667"/>
                  </a:lnTo>
                  <a:cubicBezTo>
                    <a:pt x="1446340" y="459275"/>
                    <a:pt x="1437322" y="441157"/>
                    <a:pt x="1428115" y="423317"/>
                  </a:cubicBezTo>
                  <a:close/>
                  <a:moveTo>
                    <a:pt x="456057" y="381651"/>
                  </a:moveTo>
                  <a:lnTo>
                    <a:pt x="1661033" y="1585077"/>
                  </a:lnTo>
                  <a:lnTo>
                    <a:pt x="1688592" y="1585077"/>
                  </a:lnTo>
                  <a:lnTo>
                    <a:pt x="465455" y="364084"/>
                  </a:lnTo>
                  <a:cubicBezTo>
                    <a:pt x="462153" y="369982"/>
                    <a:pt x="458915" y="375880"/>
                    <a:pt x="455676" y="381842"/>
                  </a:cubicBezTo>
                  <a:close/>
                  <a:moveTo>
                    <a:pt x="427990" y="435620"/>
                  </a:moveTo>
                  <a:lnTo>
                    <a:pt x="1578928" y="1585077"/>
                  </a:lnTo>
                  <a:lnTo>
                    <a:pt x="1606423" y="1585077"/>
                  </a:lnTo>
                  <a:lnTo>
                    <a:pt x="436880" y="417609"/>
                  </a:lnTo>
                  <a:cubicBezTo>
                    <a:pt x="433769" y="423634"/>
                    <a:pt x="430657" y="429659"/>
                    <a:pt x="427609" y="435810"/>
                  </a:cubicBezTo>
                  <a:close/>
                  <a:moveTo>
                    <a:pt x="1845564" y="1495847"/>
                  </a:moveTo>
                  <a:lnTo>
                    <a:pt x="561911" y="214354"/>
                  </a:lnTo>
                  <a:cubicBezTo>
                    <a:pt x="557975" y="219554"/>
                    <a:pt x="554101" y="224881"/>
                    <a:pt x="550164" y="230145"/>
                  </a:cubicBezTo>
                  <a:lnTo>
                    <a:pt x="1864614" y="1542904"/>
                  </a:lnTo>
                  <a:cubicBezTo>
                    <a:pt x="1858137" y="1527429"/>
                    <a:pt x="1851660" y="1511828"/>
                    <a:pt x="1845183" y="1496037"/>
                  </a:cubicBezTo>
                  <a:close/>
                  <a:moveTo>
                    <a:pt x="375222" y="547553"/>
                  </a:moveTo>
                  <a:lnTo>
                    <a:pt x="1414272" y="1585267"/>
                  </a:lnTo>
                  <a:lnTo>
                    <a:pt x="1441831" y="1585267"/>
                  </a:lnTo>
                  <a:lnTo>
                    <a:pt x="383730" y="528528"/>
                  </a:lnTo>
                  <a:cubicBezTo>
                    <a:pt x="381000" y="534870"/>
                    <a:pt x="378016" y="541148"/>
                    <a:pt x="375222" y="547553"/>
                  </a:cubicBezTo>
                  <a:close/>
                  <a:moveTo>
                    <a:pt x="400622" y="491111"/>
                  </a:moveTo>
                  <a:lnTo>
                    <a:pt x="1496251" y="1585267"/>
                  </a:lnTo>
                  <a:lnTo>
                    <a:pt x="1524000" y="1585267"/>
                  </a:lnTo>
                  <a:lnTo>
                    <a:pt x="409702" y="472466"/>
                  </a:lnTo>
                  <a:close/>
                  <a:moveTo>
                    <a:pt x="516509" y="278723"/>
                  </a:moveTo>
                  <a:lnTo>
                    <a:pt x="1824609" y="1585140"/>
                  </a:lnTo>
                  <a:lnTo>
                    <a:pt x="1852105" y="1585140"/>
                  </a:lnTo>
                  <a:lnTo>
                    <a:pt x="527685" y="262235"/>
                  </a:lnTo>
                  <a:cubicBezTo>
                    <a:pt x="524002" y="267689"/>
                    <a:pt x="520319" y="273079"/>
                    <a:pt x="516699" y="278723"/>
                  </a:cubicBezTo>
                  <a:close/>
                  <a:moveTo>
                    <a:pt x="484759" y="329458"/>
                  </a:moveTo>
                  <a:lnTo>
                    <a:pt x="1742059" y="1585140"/>
                  </a:lnTo>
                  <a:lnTo>
                    <a:pt x="1769555" y="1585140"/>
                  </a:lnTo>
                  <a:lnTo>
                    <a:pt x="495617" y="312208"/>
                  </a:lnTo>
                  <a:cubicBezTo>
                    <a:pt x="492125" y="317916"/>
                    <a:pt x="488950" y="323814"/>
                    <a:pt x="485267" y="329395"/>
                  </a:cubicBezTo>
                  <a:close/>
                  <a:moveTo>
                    <a:pt x="350076" y="605010"/>
                  </a:moveTo>
                  <a:lnTo>
                    <a:pt x="1331659" y="1585330"/>
                  </a:lnTo>
                  <a:lnTo>
                    <a:pt x="1359154" y="1585330"/>
                  </a:lnTo>
                  <a:lnTo>
                    <a:pt x="358775" y="585668"/>
                  </a:lnTo>
                  <a:close/>
                </a:path>
              </a:pathLst>
            </a:custGeom>
            <a:solidFill>
              <a:srgbClr val="FFC22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" name="Google Shape;158;p4"/>
            <p:cNvSpPr/>
            <p:nvPr/>
          </p:nvSpPr>
          <p:spPr>
            <a:xfrm flipH="1">
              <a:off x="189647" y="898161"/>
              <a:ext cx="710732" cy="708485"/>
            </a:xfrm>
            <a:custGeom>
              <a:avLst/>
              <a:gdLst/>
              <a:ahLst/>
              <a:cxnLst/>
              <a:rect l="l" t="t" r="r" b="b"/>
              <a:pathLst>
                <a:path w="1895284" h="1889294" extrusionOk="0">
                  <a:moveTo>
                    <a:pt x="878205" y="1889294"/>
                  </a:moveTo>
                  <a:lnTo>
                    <a:pt x="931735" y="1889294"/>
                  </a:lnTo>
                  <a:lnTo>
                    <a:pt x="931735" y="14333"/>
                  </a:lnTo>
                  <a:cubicBezTo>
                    <a:pt x="913194" y="20420"/>
                    <a:pt x="895286" y="28190"/>
                    <a:pt x="878205" y="37544"/>
                  </a:cubicBezTo>
                  <a:close/>
                  <a:moveTo>
                    <a:pt x="607695" y="1889294"/>
                  </a:moveTo>
                  <a:lnTo>
                    <a:pt x="661226" y="1889294"/>
                  </a:lnTo>
                  <a:lnTo>
                    <a:pt x="661226" y="256971"/>
                  </a:lnTo>
                  <a:cubicBezTo>
                    <a:pt x="643065" y="284241"/>
                    <a:pt x="625221" y="313223"/>
                    <a:pt x="607695" y="343917"/>
                  </a:cubicBezTo>
                  <a:close/>
                  <a:moveTo>
                    <a:pt x="427419" y="1889294"/>
                  </a:moveTo>
                  <a:lnTo>
                    <a:pt x="480885" y="1889294"/>
                  </a:lnTo>
                  <a:lnTo>
                    <a:pt x="480885" y="601903"/>
                  </a:lnTo>
                  <a:cubicBezTo>
                    <a:pt x="462852" y="643505"/>
                    <a:pt x="445009" y="686357"/>
                    <a:pt x="427419" y="730452"/>
                  </a:cubicBezTo>
                  <a:close/>
                  <a:moveTo>
                    <a:pt x="697865" y="1889294"/>
                  </a:moveTo>
                  <a:lnTo>
                    <a:pt x="751396" y="1889294"/>
                  </a:lnTo>
                  <a:lnTo>
                    <a:pt x="751396" y="140281"/>
                  </a:lnTo>
                  <a:cubicBezTo>
                    <a:pt x="733171" y="160068"/>
                    <a:pt x="715328" y="181651"/>
                    <a:pt x="697865" y="205031"/>
                  </a:cubicBezTo>
                  <a:close/>
                  <a:moveTo>
                    <a:pt x="517525" y="1889294"/>
                  </a:moveTo>
                  <a:lnTo>
                    <a:pt x="571056" y="1889294"/>
                  </a:lnTo>
                  <a:lnTo>
                    <a:pt x="571056" y="411141"/>
                  </a:lnTo>
                  <a:cubicBezTo>
                    <a:pt x="552895" y="445894"/>
                    <a:pt x="535115" y="482296"/>
                    <a:pt x="517525" y="520030"/>
                  </a:cubicBezTo>
                  <a:close/>
                  <a:moveTo>
                    <a:pt x="66675" y="1889294"/>
                  </a:moveTo>
                  <a:lnTo>
                    <a:pt x="120206" y="1889294"/>
                  </a:lnTo>
                  <a:lnTo>
                    <a:pt x="120206" y="1579813"/>
                  </a:lnTo>
                  <a:cubicBezTo>
                    <a:pt x="102489" y="1628309"/>
                    <a:pt x="84646" y="1676037"/>
                    <a:pt x="66675" y="1723011"/>
                  </a:cubicBezTo>
                  <a:close/>
                  <a:moveTo>
                    <a:pt x="30035" y="1889294"/>
                  </a:moveTo>
                  <a:lnTo>
                    <a:pt x="30035" y="1816363"/>
                  </a:lnTo>
                  <a:cubicBezTo>
                    <a:pt x="20066" y="1841014"/>
                    <a:pt x="10096" y="1865322"/>
                    <a:pt x="0" y="1889294"/>
                  </a:cubicBezTo>
                  <a:close/>
                  <a:moveTo>
                    <a:pt x="247015" y="1889294"/>
                  </a:moveTo>
                  <a:lnTo>
                    <a:pt x="300482" y="1889294"/>
                  </a:lnTo>
                  <a:lnTo>
                    <a:pt x="300482" y="1069676"/>
                  </a:lnTo>
                  <a:cubicBezTo>
                    <a:pt x="282639" y="1119986"/>
                    <a:pt x="264858" y="1170721"/>
                    <a:pt x="247015" y="1221880"/>
                  </a:cubicBezTo>
                  <a:close/>
                  <a:moveTo>
                    <a:pt x="337185" y="1889294"/>
                  </a:moveTo>
                  <a:lnTo>
                    <a:pt x="390652" y="1889294"/>
                  </a:lnTo>
                  <a:lnTo>
                    <a:pt x="390652" y="823867"/>
                  </a:lnTo>
                  <a:cubicBezTo>
                    <a:pt x="372682" y="870923"/>
                    <a:pt x="354902" y="918823"/>
                    <a:pt x="337185" y="967573"/>
                  </a:cubicBezTo>
                  <a:close/>
                  <a:moveTo>
                    <a:pt x="156845" y="1889294"/>
                  </a:moveTo>
                  <a:lnTo>
                    <a:pt x="210376" y="1889294"/>
                  </a:lnTo>
                  <a:lnTo>
                    <a:pt x="210376" y="1326393"/>
                  </a:lnTo>
                  <a:cubicBezTo>
                    <a:pt x="192532" y="1377128"/>
                    <a:pt x="174689" y="1427691"/>
                    <a:pt x="156845" y="1478090"/>
                  </a:cubicBezTo>
                  <a:close/>
                  <a:moveTo>
                    <a:pt x="787971" y="1889294"/>
                  </a:moveTo>
                  <a:lnTo>
                    <a:pt x="841502" y="1889294"/>
                  </a:lnTo>
                  <a:lnTo>
                    <a:pt x="841502" y="60184"/>
                  </a:lnTo>
                  <a:cubicBezTo>
                    <a:pt x="822643" y="73317"/>
                    <a:pt x="804799" y="87748"/>
                    <a:pt x="787971" y="103372"/>
                  </a:cubicBezTo>
                  <a:close/>
                  <a:moveTo>
                    <a:pt x="1501902" y="1889294"/>
                  </a:moveTo>
                  <a:lnTo>
                    <a:pt x="1555369" y="1889294"/>
                  </a:lnTo>
                  <a:lnTo>
                    <a:pt x="1555369" y="725442"/>
                  </a:lnTo>
                  <a:cubicBezTo>
                    <a:pt x="1538033" y="671917"/>
                    <a:pt x="1520254" y="620041"/>
                    <a:pt x="1501902" y="570194"/>
                  </a:cubicBezTo>
                  <a:close/>
                  <a:moveTo>
                    <a:pt x="1592008" y="1889294"/>
                  </a:moveTo>
                  <a:lnTo>
                    <a:pt x="1645539" y="1889294"/>
                  </a:lnTo>
                  <a:lnTo>
                    <a:pt x="1645539" y="1026298"/>
                  </a:lnTo>
                  <a:cubicBezTo>
                    <a:pt x="1628013" y="964021"/>
                    <a:pt x="1610234" y="902569"/>
                    <a:pt x="1592008" y="842385"/>
                  </a:cubicBezTo>
                  <a:close/>
                  <a:moveTo>
                    <a:pt x="1682179" y="1889294"/>
                  </a:moveTo>
                  <a:lnTo>
                    <a:pt x="1735709" y="1889294"/>
                  </a:lnTo>
                  <a:lnTo>
                    <a:pt x="1735709" y="1353980"/>
                  </a:lnTo>
                  <a:cubicBezTo>
                    <a:pt x="1717866" y="1288786"/>
                    <a:pt x="1700085" y="1223339"/>
                    <a:pt x="1682179" y="1158272"/>
                  </a:cubicBezTo>
                  <a:close/>
                  <a:moveTo>
                    <a:pt x="1862519" y="1790425"/>
                  </a:moveTo>
                  <a:lnTo>
                    <a:pt x="1862519" y="1889294"/>
                  </a:lnTo>
                  <a:lnTo>
                    <a:pt x="1895284" y="1889294"/>
                  </a:lnTo>
                  <a:cubicBezTo>
                    <a:pt x="1884235" y="1856995"/>
                    <a:pt x="1873314" y="1824037"/>
                    <a:pt x="1862582" y="1790425"/>
                  </a:cubicBezTo>
                  <a:close/>
                  <a:moveTo>
                    <a:pt x="1772348" y="1889294"/>
                  </a:moveTo>
                  <a:lnTo>
                    <a:pt x="1825879" y="1889294"/>
                  </a:lnTo>
                  <a:lnTo>
                    <a:pt x="1825879" y="1671833"/>
                  </a:lnTo>
                  <a:cubicBezTo>
                    <a:pt x="1807718" y="1611205"/>
                    <a:pt x="1789938" y="1549245"/>
                    <a:pt x="1772348" y="1486525"/>
                  </a:cubicBezTo>
                  <a:close/>
                  <a:moveTo>
                    <a:pt x="968375" y="4883"/>
                  </a:moveTo>
                  <a:lnTo>
                    <a:pt x="968375" y="1889294"/>
                  </a:lnTo>
                  <a:lnTo>
                    <a:pt x="1021842" y="1889294"/>
                  </a:lnTo>
                  <a:lnTo>
                    <a:pt x="1021842" y="0"/>
                  </a:lnTo>
                  <a:lnTo>
                    <a:pt x="1020191" y="0"/>
                  </a:lnTo>
                  <a:cubicBezTo>
                    <a:pt x="1002792" y="-8"/>
                    <a:pt x="985457" y="1627"/>
                    <a:pt x="968375" y="4883"/>
                  </a:cubicBezTo>
                  <a:close/>
                  <a:moveTo>
                    <a:pt x="1050925" y="1889294"/>
                  </a:moveTo>
                  <a:lnTo>
                    <a:pt x="1104456" y="1889294"/>
                  </a:lnTo>
                  <a:lnTo>
                    <a:pt x="1104456" y="13318"/>
                  </a:lnTo>
                  <a:cubicBezTo>
                    <a:pt x="1087057" y="7658"/>
                    <a:pt x="1069086" y="3770"/>
                    <a:pt x="1050925" y="1712"/>
                  </a:cubicBezTo>
                  <a:close/>
                  <a:moveTo>
                    <a:pt x="1141096" y="1889294"/>
                  </a:moveTo>
                  <a:lnTo>
                    <a:pt x="1194626" y="1889294"/>
                  </a:lnTo>
                  <a:lnTo>
                    <a:pt x="1194626" y="60564"/>
                  </a:lnTo>
                  <a:cubicBezTo>
                    <a:pt x="1177862" y="48103"/>
                    <a:pt x="1159891" y="37232"/>
                    <a:pt x="1141096" y="28094"/>
                  </a:cubicBezTo>
                  <a:close/>
                  <a:moveTo>
                    <a:pt x="1321435" y="1889294"/>
                  </a:moveTo>
                  <a:lnTo>
                    <a:pt x="1374902" y="1889294"/>
                  </a:lnTo>
                  <a:lnTo>
                    <a:pt x="1374902" y="284304"/>
                  </a:lnTo>
                  <a:cubicBezTo>
                    <a:pt x="1357694" y="253187"/>
                    <a:pt x="1339850" y="224205"/>
                    <a:pt x="1321435" y="197358"/>
                  </a:cubicBezTo>
                  <a:close/>
                  <a:moveTo>
                    <a:pt x="1231265" y="90942"/>
                  </a:moveTo>
                  <a:lnTo>
                    <a:pt x="1231265" y="1889294"/>
                  </a:lnTo>
                  <a:lnTo>
                    <a:pt x="1284732" y="1889294"/>
                  </a:lnTo>
                  <a:lnTo>
                    <a:pt x="1284732" y="148335"/>
                  </a:lnTo>
                  <a:cubicBezTo>
                    <a:pt x="1268349" y="127978"/>
                    <a:pt x="1250569" y="108800"/>
                    <a:pt x="1231456" y="90942"/>
                  </a:cubicBezTo>
                  <a:close/>
                  <a:moveTo>
                    <a:pt x="1411605" y="1889294"/>
                  </a:moveTo>
                  <a:lnTo>
                    <a:pt x="1465072" y="1889294"/>
                  </a:lnTo>
                  <a:lnTo>
                    <a:pt x="1465072" y="475637"/>
                  </a:lnTo>
                  <a:cubicBezTo>
                    <a:pt x="1447800" y="433401"/>
                    <a:pt x="1430021" y="393193"/>
                    <a:pt x="1411605" y="355142"/>
                  </a:cubicBezTo>
                  <a:close/>
                </a:path>
              </a:pathLst>
            </a:custGeom>
            <a:gradFill>
              <a:gsLst>
                <a:gs pos="0">
                  <a:srgbClr val="FF826C">
                    <a:alpha val="49800"/>
                  </a:srgbClr>
                </a:gs>
                <a:gs pos="100000">
                  <a:srgbClr val="FF3E45">
                    <a:alpha val="498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" name="Google Shape;159;p4"/>
            <p:cNvSpPr/>
            <p:nvPr/>
          </p:nvSpPr>
          <p:spPr>
            <a:xfrm flipH="1">
              <a:off x="1410942" y="1569757"/>
              <a:ext cx="46601" cy="36885"/>
            </a:xfrm>
            <a:custGeom>
              <a:avLst/>
              <a:gdLst/>
              <a:ahLst/>
              <a:cxnLst/>
              <a:rect l="l" t="t" r="r" b="b"/>
              <a:pathLst>
                <a:path w="124269" h="98361" extrusionOk="0">
                  <a:moveTo>
                    <a:pt x="0" y="98362"/>
                  </a:moveTo>
                  <a:lnTo>
                    <a:pt x="124269" y="98362"/>
                  </a:lnTo>
                  <a:cubicBezTo>
                    <a:pt x="101409" y="63926"/>
                    <a:pt x="78549" y="30821"/>
                    <a:pt x="55245" y="0"/>
                  </a:cubicBezTo>
                  <a:cubicBezTo>
                    <a:pt x="37020" y="33358"/>
                    <a:pt x="18606" y="66145"/>
                    <a:pt x="0" y="98362"/>
                  </a:cubicBezTo>
                  <a:close/>
                </a:path>
              </a:pathLst>
            </a:custGeom>
            <a:solidFill>
              <a:srgbClr val="AF9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" name="Google Shape;160;p4"/>
            <p:cNvSpPr/>
            <p:nvPr/>
          </p:nvSpPr>
          <p:spPr>
            <a:xfrm flipH="1">
              <a:off x="314972" y="1606642"/>
              <a:ext cx="459581" cy="142691"/>
            </a:xfrm>
            <a:custGeom>
              <a:avLst/>
              <a:gdLst/>
              <a:ahLst/>
              <a:cxnLst/>
              <a:rect l="l" t="t" r="r" b="b"/>
              <a:pathLst>
                <a:path w="1225550" h="380509" extrusionOk="0">
                  <a:moveTo>
                    <a:pt x="607632" y="380510"/>
                  </a:moveTo>
                  <a:cubicBezTo>
                    <a:pt x="862712" y="380510"/>
                    <a:pt x="1059435" y="217271"/>
                    <a:pt x="1225550" y="0"/>
                  </a:cubicBezTo>
                  <a:lnTo>
                    <a:pt x="0" y="0"/>
                  </a:lnTo>
                  <a:cubicBezTo>
                    <a:pt x="173101" y="220442"/>
                    <a:pt x="370078" y="380510"/>
                    <a:pt x="607632" y="380510"/>
                  </a:cubicBezTo>
                  <a:close/>
                </a:path>
              </a:pathLst>
            </a:custGeom>
            <a:solidFill>
              <a:srgbClr val="17A89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" name="Google Shape;161;p4"/>
            <p:cNvSpPr/>
            <p:nvPr/>
          </p:nvSpPr>
          <p:spPr>
            <a:xfrm flipH="1">
              <a:off x="2636739" y="1606143"/>
              <a:ext cx="506206" cy="237366"/>
            </a:xfrm>
            <a:custGeom>
              <a:avLst/>
              <a:gdLst/>
              <a:ahLst/>
              <a:cxnLst/>
              <a:rect l="l" t="t" r="r" b="b"/>
              <a:pathLst>
                <a:path w="1349883" h="632977" extrusionOk="0">
                  <a:moveTo>
                    <a:pt x="617347" y="0"/>
                  </a:moveTo>
                  <a:cubicBezTo>
                    <a:pt x="595535" y="0"/>
                    <a:pt x="577850" y="17662"/>
                    <a:pt x="577850" y="39446"/>
                  </a:cubicBezTo>
                  <a:cubicBezTo>
                    <a:pt x="577850" y="39465"/>
                    <a:pt x="577850" y="39491"/>
                    <a:pt x="577850" y="39509"/>
                  </a:cubicBezTo>
                  <a:lnTo>
                    <a:pt x="577850" y="569877"/>
                  </a:lnTo>
                  <a:cubicBezTo>
                    <a:pt x="577850" y="591661"/>
                    <a:pt x="595535" y="609323"/>
                    <a:pt x="617347" y="609323"/>
                  </a:cubicBezTo>
                  <a:cubicBezTo>
                    <a:pt x="639159" y="609323"/>
                    <a:pt x="656844" y="591661"/>
                    <a:pt x="656844" y="569877"/>
                  </a:cubicBezTo>
                  <a:lnTo>
                    <a:pt x="656844" y="39509"/>
                  </a:lnTo>
                  <a:cubicBezTo>
                    <a:pt x="656876" y="17725"/>
                    <a:pt x="639223" y="38"/>
                    <a:pt x="617411" y="0"/>
                  </a:cubicBezTo>
                  <a:cubicBezTo>
                    <a:pt x="617392" y="0"/>
                    <a:pt x="617366" y="0"/>
                    <a:pt x="617347" y="0"/>
                  </a:cubicBezTo>
                  <a:close/>
                  <a:moveTo>
                    <a:pt x="39497" y="0"/>
                  </a:moveTo>
                  <a:cubicBezTo>
                    <a:pt x="17685" y="0"/>
                    <a:pt x="0" y="17662"/>
                    <a:pt x="0" y="39446"/>
                  </a:cubicBezTo>
                  <a:cubicBezTo>
                    <a:pt x="0" y="39465"/>
                    <a:pt x="0" y="39491"/>
                    <a:pt x="0" y="39509"/>
                  </a:cubicBezTo>
                  <a:lnTo>
                    <a:pt x="0" y="69506"/>
                  </a:lnTo>
                  <a:cubicBezTo>
                    <a:pt x="0" y="91291"/>
                    <a:pt x="17685" y="108953"/>
                    <a:pt x="39497" y="108953"/>
                  </a:cubicBezTo>
                  <a:cubicBezTo>
                    <a:pt x="61309" y="108953"/>
                    <a:pt x="78994" y="91291"/>
                    <a:pt x="78994" y="69506"/>
                  </a:cubicBezTo>
                  <a:lnTo>
                    <a:pt x="78994" y="39509"/>
                  </a:lnTo>
                  <a:cubicBezTo>
                    <a:pt x="79032" y="17821"/>
                    <a:pt x="61532" y="171"/>
                    <a:pt x="39815" y="0"/>
                  </a:cubicBezTo>
                  <a:close/>
                  <a:moveTo>
                    <a:pt x="501523" y="0"/>
                  </a:moveTo>
                  <a:cubicBezTo>
                    <a:pt x="479711" y="0"/>
                    <a:pt x="462026" y="17662"/>
                    <a:pt x="462026" y="39446"/>
                  </a:cubicBezTo>
                  <a:cubicBezTo>
                    <a:pt x="462026" y="39465"/>
                    <a:pt x="462026" y="39491"/>
                    <a:pt x="462026" y="39509"/>
                  </a:cubicBezTo>
                  <a:lnTo>
                    <a:pt x="462026" y="513561"/>
                  </a:lnTo>
                  <a:cubicBezTo>
                    <a:pt x="462026" y="535345"/>
                    <a:pt x="479711" y="553007"/>
                    <a:pt x="501523" y="553007"/>
                  </a:cubicBezTo>
                  <a:cubicBezTo>
                    <a:pt x="523336" y="553007"/>
                    <a:pt x="541020" y="535345"/>
                    <a:pt x="541020" y="513561"/>
                  </a:cubicBezTo>
                  <a:lnTo>
                    <a:pt x="541020" y="39509"/>
                  </a:lnTo>
                  <a:cubicBezTo>
                    <a:pt x="541058" y="17821"/>
                    <a:pt x="523558" y="171"/>
                    <a:pt x="501841" y="0"/>
                  </a:cubicBezTo>
                  <a:close/>
                  <a:moveTo>
                    <a:pt x="386017" y="0"/>
                  </a:moveTo>
                  <a:cubicBezTo>
                    <a:pt x="364205" y="0"/>
                    <a:pt x="346520" y="17662"/>
                    <a:pt x="346520" y="39446"/>
                  </a:cubicBezTo>
                  <a:cubicBezTo>
                    <a:pt x="346520" y="39465"/>
                    <a:pt x="346520" y="39491"/>
                    <a:pt x="346520" y="39509"/>
                  </a:cubicBezTo>
                  <a:lnTo>
                    <a:pt x="346520" y="437206"/>
                  </a:lnTo>
                  <a:cubicBezTo>
                    <a:pt x="346520" y="458990"/>
                    <a:pt x="364205" y="476652"/>
                    <a:pt x="386017" y="476652"/>
                  </a:cubicBezTo>
                  <a:cubicBezTo>
                    <a:pt x="407829" y="476652"/>
                    <a:pt x="425514" y="458990"/>
                    <a:pt x="425514" y="437206"/>
                  </a:cubicBezTo>
                  <a:lnTo>
                    <a:pt x="425514" y="39509"/>
                  </a:lnTo>
                  <a:cubicBezTo>
                    <a:pt x="425552" y="17821"/>
                    <a:pt x="408051" y="171"/>
                    <a:pt x="386334" y="0"/>
                  </a:cubicBezTo>
                  <a:close/>
                  <a:moveTo>
                    <a:pt x="155004" y="0"/>
                  </a:moveTo>
                  <a:cubicBezTo>
                    <a:pt x="133191" y="0"/>
                    <a:pt x="115507" y="17662"/>
                    <a:pt x="115507" y="39446"/>
                  </a:cubicBezTo>
                  <a:cubicBezTo>
                    <a:pt x="115507" y="39465"/>
                    <a:pt x="115507" y="39491"/>
                    <a:pt x="115507" y="39509"/>
                  </a:cubicBezTo>
                  <a:lnTo>
                    <a:pt x="115507" y="171356"/>
                  </a:lnTo>
                  <a:cubicBezTo>
                    <a:pt x="115507" y="193140"/>
                    <a:pt x="133191" y="210802"/>
                    <a:pt x="155004" y="210802"/>
                  </a:cubicBezTo>
                  <a:cubicBezTo>
                    <a:pt x="176816" y="210802"/>
                    <a:pt x="194501" y="193140"/>
                    <a:pt x="194501" y="171356"/>
                  </a:cubicBezTo>
                  <a:lnTo>
                    <a:pt x="194501" y="39509"/>
                  </a:lnTo>
                  <a:cubicBezTo>
                    <a:pt x="194539" y="17821"/>
                    <a:pt x="177038" y="171"/>
                    <a:pt x="155321" y="0"/>
                  </a:cubicBezTo>
                  <a:close/>
                  <a:moveTo>
                    <a:pt x="270510" y="0"/>
                  </a:moveTo>
                  <a:cubicBezTo>
                    <a:pt x="248698" y="0"/>
                    <a:pt x="231013" y="17662"/>
                    <a:pt x="231013" y="39446"/>
                  </a:cubicBezTo>
                  <a:cubicBezTo>
                    <a:pt x="231013" y="39465"/>
                    <a:pt x="231013" y="39491"/>
                    <a:pt x="231013" y="39509"/>
                  </a:cubicBezTo>
                  <a:lnTo>
                    <a:pt x="231013" y="322355"/>
                  </a:lnTo>
                  <a:cubicBezTo>
                    <a:pt x="231013" y="344139"/>
                    <a:pt x="248698" y="361801"/>
                    <a:pt x="270510" y="361801"/>
                  </a:cubicBezTo>
                  <a:cubicBezTo>
                    <a:pt x="292322" y="361801"/>
                    <a:pt x="310007" y="344139"/>
                    <a:pt x="310007" y="322355"/>
                  </a:cubicBezTo>
                  <a:lnTo>
                    <a:pt x="310007" y="39509"/>
                  </a:lnTo>
                  <a:cubicBezTo>
                    <a:pt x="310045" y="17821"/>
                    <a:pt x="292545" y="171"/>
                    <a:pt x="270828" y="0"/>
                  </a:cubicBezTo>
                  <a:close/>
                  <a:moveTo>
                    <a:pt x="848360" y="0"/>
                  </a:moveTo>
                  <a:cubicBezTo>
                    <a:pt x="826548" y="0"/>
                    <a:pt x="808863" y="17662"/>
                    <a:pt x="808863" y="39446"/>
                  </a:cubicBezTo>
                  <a:cubicBezTo>
                    <a:pt x="808863" y="39465"/>
                    <a:pt x="808863" y="39491"/>
                    <a:pt x="808863" y="39509"/>
                  </a:cubicBezTo>
                  <a:lnTo>
                    <a:pt x="808863" y="580911"/>
                  </a:lnTo>
                  <a:cubicBezTo>
                    <a:pt x="808863" y="602696"/>
                    <a:pt x="826548" y="620358"/>
                    <a:pt x="848360" y="620358"/>
                  </a:cubicBezTo>
                  <a:cubicBezTo>
                    <a:pt x="870172" y="620358"/>
                    <a:pt x="887857" y="602696"/>
                    <a:pt x="887857" y="580911"/>
                  </a:cubicBezTo>
                  <a:lnTo>
                    <a:pt x="887857" y="39509"/>
                  </a:lnTo>
                  <a:cubicBezTo>
                    <a:pt x="887889" y="17725"/>
                    <a:pt x="870236" y="38"/>
                    <a:pt x="848424" y="0"/>
                  </a:cubicBezTo>
                  <a:cubicBezTo>
                    <a:pt x="848405" y="0"/>
                    <a:pt x="848379" y="0"/>
                    <a:pt x="848360" y="0"/>
                  </a:cubicBezTo>
                  <a:close/>
                  <a:moveTo>
                    <a:pt x="1194880" y="0"/>
                  </a:moveTo>
                  <a:cubicBezTo>
                    <a:pt x="1173068" y="0"/>
                    <a:pt x="1155383" y="17662"/>
                    <a:pt x="1155383" y="39446"/>
                  </a:cubicBezTo>
                  <a:cubicBezTo>
                    <a:pt x="1155383" y="39465"/>
                    <a:pt x="1155383" y="39491"/>
                    <a:pt x="1155383" y="39509"/>
                  </a:cubicBezTo>
                  <a:lnTo>
                    <a:pt x="1155383" y="236106"/>
                  </a:lnTo>
                  <a:cubicBezTo>
                    <a:pt x="1155383" y="257890"/>
                    <a:pt x="1173068" y="275552"/>
                    <a:pt x="1194880" y="275552"/>
                  </a:cubicBezTo>
                  <a:cubicBezTo>
                    <a:pt x="1216692" y="275552"/>
                    <a:pt x="1234377" y="257890"/>
                    <a:pt x="1234377" y="236106"/>
                  </a:cubicBezTo>
                  <a:lnTo>
                    <a:pt x="1234377" y="39509"/>
                  </a:lnTo>
                  <a:cubicBezTo>
                    <a:pt x="1234408" y="17725"/>
                    <a:pt x="1216756" y="38"/>
                    <a:pt x="1194943" y="0"/>
                  </a:cubicBezTo>
                  <a:cubicBezTo>
                    <a:pt x="1194924" y="0"/>
                    <a:pt x="1194899" y="0"/>
                    <a:pt x="1194880" y="0"/>
                  </a:cubicBezTo>
                  <a:close/>
                  <a:moveTo>
                    <a:pt x="1310386" y="0"/>
                  </a:moveTo>
                  <a:cubicBezTo>
                    <a:pt x="1288574" y="0"/>
                    <a:pt x="1270889" y="17662"/>
                    <a:pt x="1270889" y="39446"/>
                  </a:cubicBezTo>
                  <a:cubicBezTo>
                    <a:pt x="1270889" y="39465"/>
                    <a:pt x="1270889" y="39491"/>
                    <a:pt x="1270889" y="39509"/>
                  </a:cubicBezTo>
                  <a:lnTo>
                    <a:pt x="1270889" y="71219"/>
                  </a:lnTo>
                  <a:cubicBezTo>
                    <a:pt x="1270889" y="93003"/>
                    <a:pt x="1288574" y="110665"/>
                    <a:pt x="1310386" y="110665"/>
                  </a:cubicBezTo>
                  <a:cubicBezTo>
                    <a:pt x="1332199" y="110665"/>
                    <a:pt x="1349883" y="93003"/>
                    <a:pt x="1349883" y="71219"/>
                  </a:cubicBezTo>
                  <a:lnTo>
                    <a:pt x="1349883" y="39509"/>
                  </a:lnTo>
                  <a:cubicBezTo>
                    <a:pt x="1349915" y="17725"/>
                    <a:pt x="1332262" y="38"/>
                    <a:pt x="1310450" y="0"/>
                  </a:cubicBezTo>
                  <a:cubicBezTo>
                    <a:pt x="1310431" y="0"/>
                    <a:pt x="1310405" y="0"/>
                    <a:pt x="1310386" y="0"/>
                  </a:cubicBezTo>
                  <a:close/>
                  <a:moveTo>
                    <a:pt x="732536" y="0"/>
                  </a:moveTo>
                  <a:cubicBezTo>
                    <a:pt x="710724" y="0"/>
                    <a:pt x="693039" y="17662"/>
                    <a:pt x="693039" y="39446"/>
                  </a:cubicBezTo>
                  <a:cubicBezTo>
                    <a:pt x="693039" y="39465"/>
                    <a:pt x="693039" y="39491"/>
                    <a:pt x="693039" y="39509"/>
                  </a:cubicBezTo>
                  <a:lnTo>
                    <a:pt x="693039" y="593532"/>
                  </a:lnTo>
                  <a:cubicBezTo>
                    <a:pt x="693039" y="615316"/>
                    <a:pt x="710724" y="632978"/>
                    <a:pt x="732536" y="632978"/>
                  </a:cubicBezTo>
                  <a:cubicBezTo>
                    <a:pt x="754349" y="632978"/>
                    <a:pt x="772033" y="615316"/>
                    <a:pt x="772033" y="593532"/>
                  </a:cubicBezTo>
                  <a:lnTo>
                    <a:pt x="772033" y="39509"/>
                  </a:lnTo>
                  <a:cubicBezTo>
                    <a:pt x="772072" y="17821"/>
                    <a:pt x="754571" y="171"/>
                    <a:pt x="732854" y="0"/>
                  </a:cubicBezTo>
                  <a:close/>
                  <a:moveTo>
                    <a:pt x="1079056" y="0"/>
                  </a:moveTo>
                  <a:cubicBezTo>
                    <a:pt x="1057244" y="0"/>
                    <a:pt x="1039559" y="17662"/>
                    <a:pt x="1039559" y="39446"/>
                  </a:cubicBezTo>
                  <a:cubicBezTo>
                    <a:pt x="1039559" y="39465"/>
                    <a:pt x="1039559" y="39491"/>
                    <a:pt x="1039559" y="39509"/>
                  </a:cubicBezTo>
                  <a:lnTo>
                    <a:pt x="1039559" y="411141"/>
                  </a:lnTo>
                  <a:cubicBezTo>
                    <a:pt x="1039559" y="432925"/>
                    <a:pt x="1057244" y="450587"/>
                    <a:pt x="1079056" y="450587"/>
                  </a:cubicBezTo>
                  <a:cubicBezTo>
                    <a:pt x="1100868" y="450587"/>
                    <a:pt x="1118553" y="432925"/>
                    <a:pt x="1118553" y="411141"/>
                  </a:cubicBezTo>
                  <a:lnTo>
                    <a:pt x="1118553" y="39509"/>
                  </a:lnTo>
                  <a:cubicBezTo>
                    <a:pt x="1118591" y="17821"/>
                    <a:pt x="1101090" y="171"/>
                    <a:pt x="1079373" y="0"/>
                  </a:cubicBezTo>
                  <a:close/>
                  <a:moveTo>
                    <a:pt x="963549" y="0"/>
                  </a:moveTo>
                  <a:lnTo>
                    <a:pt x="963549" y="0"/>
                  </a:lnTo>
                  <a:cubicBezTo>
                    <a:pt x="941737" y="0"/>
                    <a:pt x="924052" y="17662"/>
                    <a:pt x="924052" y="39446"/>
                  </a:cubicBezTo>
                  <a:cubicBezTo>
                    <a:pt x="924052" y="39465"/>
                    <a:pt x="924052" y="39491"/>
                    <a:pt x="924052" y="39509"/>
                  </a:cubicBezTo>
                  <a:lnTo>
                    <a:pt x="924052" y="524913"/>
                  </a:lnTo>
                  <a:cubicBezTo>
                    <a:pt x="924014" y="546697"/>
                    <a:pt x="941674" y="564391"/>
                    <a:pt x="963486" y="564423"/>
                  </a:cubicBezTo>
                  <a:cubicBezTo>
                    <a:pt x="963594" y="564423"/>
                    <a:pt x="963695" y="564423"/>
                    <a:pt x="963803" y="564423"/>
                  </a:cubicBezTo>
                  <a:lnTo>
                    <a:pt x="963803" y="564423"/>
                  </a:lnTo>
                  <a:cubicBezTo>
                    <a:pt x="985615" y="564423"/>
                    <a:pt x="1003300" y="546761"/>
                    <a:pt x="1003300" y="524977"/>
                  </a:cubicBezTo>
                  <a:cubicBezTo>
                    <a:pt x="1003300" y="524957"/>
                    <a:pt x="1003300" y="524932"/>
                    <a:pt x="1003300" y="524913"/>
                  </a:cubicBezTo>
                  <a:lnTo>
                    <a:pt x="1003300" y="39509"/>
                  </a:lnTo>
                  <a:cubicBezTo>
                    <a:pt x="1003332" y="17725"/>
                    <a:pt x="985679" y="38"/>
                    <a:pt x="963867" y="0"/>
                  </a:cubicBezTo>
                  <a:cubicBezTo>
                    <a:pt x="963848" y="0"/>
                    <a:pt x="963822" y="0"/>
                    <a:pt x="963803" y="0"/>
                  </a:cubicBezTo>
                  <a:close/>
                </a:path>
              </a:pathLst>
            </a:custGeom>
            <a:solidFill>
              <a:srgbClr val="7DFF29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" name="Google Shape;162;p4"/>
            <p:cNvSpPr/>
            <p:nvPr/>
          </p:nvSpPr>
          <p:spPr>
            <a:xfrm flipH="1">
              <a:off x="3650389" y="1606595"/>
              <a:ext cx="693848" cy="513616"/>
            </a:xfrm>
            <a:custGeom>
              <a:avLst/>
              <a:gdLst/>
              <a:ahLst/>
              <a:cxnLst/>
              <a:rect l="l" t="t" r="r" b="b"/>
              <a:pathLst>
                <a:path w="1850262" h="1369644" extrusionOk="0">
                  <a:moveTo>
                    <a:pt x="750570" y="896291"/>
                  </a:moveTo>
                  <a:cubicBezTo>
                    <a:pt x="720268" y="896291"/>
                    <a:pt x="695706" y="920821"/>
                    <a:pt x="695706" y="951084"/>
                  </a:cubicBezTo>
                  <a:cubicBezTo>
                    <a:pt x="695706" y="981347"/>
                    <a:pt x="720268" y="1005877"/>
                    <a:pt x="750570" y="1005877"/>
                  </a:cubicBezTo>
                  <a:cubicBezTo>
                    <a:pt x="780872" y="1005877"/>
                    <a:pt x="805434" y="981347"/>
                    <a:pt x="805434" y="951084"/>
                  </a:cubicBezTo>
                  <a:cubicBezTo>
                    <a:pt x="805434" y="920821"/>
                    <a:pt x="780872" y="896291"/>
                    <a:pt x="750570" y="896291"/>
                  </a:cubicBezTo>
                  <a:close/>
                  <a:moveTo>
                    <a:pt x="750570" y="1261643"/>
                  </a:moveTo>
                  <a:cubicBezTo>
                    <a:pt x="720268" y="1261643"/>
                    <a:pt x="695706" y="1286173"/>
                    <a:pt x="695706" y="1316437"/>
                  </a:cubicBezTo>
                  <a:cubicBezTo>
                    <a:pt x="695700" y="1325842"/>
                    <a:pt x="698151" y="1335088"/>
                    <a:pt x="702818" y="1343263"/>
                  </a:cubicBezTo>
                  <a:cubicBezTo>
                    <a:pt x="722274" y="1353473"/>
                    <a:pt x="742436" y="1362294"/>
                    <a:pt x="763143" y="1369645"/>
                  </a:cubicBezTo>
                  <a:cubicBezTo>
                    <a:pt x="792499" y="1362288"/>
                    <a:pt x="810324" y="1332558"/>
                    <a:pt x="802964" y="1303239"/>
                  </a:cubicBezTo>
                  <a:cubicBezTo>
                    <a:pt x="796906" y="1279128"/>
                    <a:pt x="775335" y="1262119"/>
                    <a:pt x="750443" y="1261833"/>
                  </a:cubicBezTo>
                  <a:close/>
                  <a:moveTo>
                    <a:pt x="527939" y="127"/>
                  </a:moveTo>
                  <a:cubicBezTo>
                    <a:pt x="507054" y="22050"/>
                    <a:pt x="507924" y="56734"/>
                    <a:pt x="529876" y="77592"/>
                  </a:cubicBezTo>
                  <a:cubicBezTo>
                    <a:pt x="551828" y="98450"/>
                    <a:pt x="586556" y="97582"/>
                    <a:pt x="607441" y="75658"/>
                  </a:cubicBezTo>
                  <a:cubicBezTo>
                    <a:pt x="627590" y="54502"/>
                    <a:pt x="627590" y="21283"/>
                    <a:pt x="607441" y="127"/>
                  </a:cubicBezTo>
                  <a:close/>
                  <a:moveTo>
                    <a:pt x="567690" y="348357"/>
                  </a:moveTo>
                  <a:cubicBezTo>
                    <a:pt x="537388" y="348357"/>
                    <a:pt x="512826" y="372887"/>
                    <a:pt x="512826" y="403150"/>
                  </a:cubicBezTo>
                  <a:cubicBezTo>
                    <a:pt x="512731" y="405008"/>
                    <a:pt x="512731" y="406873"/>
                    <a:pt x="512826" y="408731"/>
                  </a:cubicBezTo>
                  <a:cubicBezTo>
                    <a:pt x="515912" y="438835"/>
                    <a:pt x="542855" y="460740"/>
                    <a:pt x="572999" y="457652"/>
                  </a:cubicBezTo>
                  <a:cubicBezTo>
                    <a:pt x="598875" y="455007"/>
                    <a:pt x="619328" y="434574"/>
                    <a:pt x="621983" y="408731"/>
                  </a:cubicBezTo>
                  <a:cubicBezTo>
                    <a:pt x="622186" y="406879"/>
                    <a:pt x="622294" y="405014"/>
                    <a:pt x="622300" y="403150"/>
                  </a:cubicBezTo>
                  <a:cubicBezTo>
                    <a:pt x="622300" y="372988"/>
                    <a:pt x="597891" y="348496"/>
                    <a:pt x="567690" y="348357"/>
                  </a:cubicBezTo>
                  <a:close/>
                  <a:moveTo>
                    <a:pt x="750570" y="165712"/>
                  </a:moveTo>
                  <a:cubicBezTo>
                    <a:pt x="720268" y="165712"/>
                    <a:pt x="695706" y="190242"/>
                    <a:pt x="695706" y="220505"/>
                  </a:cubicBezTo>
                  <a:cubicBezTo>
                    <a:pt x="695706" y="250769"/>
                    <a:pt x="720268" y="275299"/>
                    <a:pt x="750570" y="275299"/>
                  </a:cubicBezTo>
                  <a:cubicBezTo>
                    <a:pt x="780872" y="275299"/>
                    <a:pt x="805434" y="250769"/>
                    <a:pt x="805434" y="220505"/>
                  </a:cubicBezTo>
                  <a:cubicBezTo>
                    <a:pt x="805434" y="220486"/>
                    <a:pt x="805434" y="220461"/>
                    <a:pt x="805434" y="220442"/>
                  </a:cubicBezTo>
                  <a:cubicBezTo>
                    <a:pt x="805472" y="190179"/>
                    <a:pt x="780936" y="165623"/>
                    <a:pt x="750634" y="165585"/>
                  </a:cubicBezTo>
                  <a:cubicBezTo>
                    <a:pt x="750615" y="165585"/>
                    <a:pt x="750589" y="165585"/>
                    <a:pt x="750570" y="165585"/>
                  </a:cubicBezTo>
                  <a:close/>
                  <a:moveTo>
                    <a:pt x="933450" y="1078935"/>
                  </a:moveTo>
                  <a:cubicBezTo>
                    <a:pt x="931583" y="1078942"/>
                    <a:pt x="929716" y="1079049"/>
                    <a:pt x="927862" y="1079252"/>
                  </a:cubicBezTo>
                  <a:cubicBezTo>
                    <a:pt x="899884" y="1082112"/>
                    <a:pt x="878605" y="1105641"/>
                    <a:pt x="878586" y="1133729"/>
                  </a:cubicBezTo>
                  <a:cubicBezTo>
                    <a:pt x="878491" y="1135587"/>
                    <a:pt x="878491" y="1137451"/>
                    <a:pt x="878586" y="1139309"/>
                  </a:cubicBezTo>
                  <a:cubicBezTo>
                    <a:pt x="881272" y="1165159"/>
                    <a:pt x="901725" y="1185586"/>
                    <a:pt x="927608" y="1188268"/>
                  </a:cubicBezTo>
                  <a:cubicBezTo>
                    <a:pt x="929462" y="1188471"/>
                    <a:pt x="931329" y="1188579"/>
                    <a:pt x="933196" y="1188585"/>
                  </a:cubicBezTo>
                  <a:cubicBezTo>
                    <a:pt x="961333" y="1188535"/>
                    <a:pt x="984879" y="1167264"/>
                    <a:pt x="987743" y="1139309"/>
                  </a:cubicBezTo>
                  <a:cubicBezTo>
                    <a:pt x="987838" y="1137451"/>
                    <a:pt x="987838" y="1135587"/>
                    <a:pt x="987743" y="1133729"/>
                  </a:cubicBezTo>
                  <a:cubicBezTo>
                    <a:pt x="987812" y="1103637"/>
                    <a:pt x="963574" y="1079119"/>
                    <a:pt x="933450" y="1078808"/>
                  </a:cubicBezTo>
                  <a:close/>
                  <a:moveTo>
                    <a:pt x="750570" y="531001"/>
                  </a:moveTo>
                  <a:cubicBezTo>
                    <a:pt x="720268" y="531001"/>
                    <a:pt x="695706" y="555531"/>
                    <a:pt x="695706" y="585795"/>
                  </a:cubicBezTo>
                  <a:cubicBezTo>
                    <a:pt x="695706" y="616058"/>
                    <a:pt x="720268" y="640588"/>
                    <a:pt x="750570" y="640588"/>
                  </a:cubicBezTo>
                  <a:cubicBezTo>
                    <a:pt x="780872" y="640588"/>
                    <a:pt x="805434" y="616058"/>
                    <a:pt x="805434" y="585795"/>
                  </a:cubicBezTo>
                  <a:cubicBezTo>
                    <a:pt x="805434" y="555531"/>
                    <a:pt x="780872" y="531001"/>
                    <a:pt x="750570" y="531001"/>
                  </a:cubicBezTo>
                  <a:close/>
                  <a:moveTo>
                    <a:pt x="567690" y="713646"/>
                  </a:moveTo>
                  <a:cubicBezTo>
                    <a:pt x="537388" y="713646"/>
                    <a:pt x="512826" y="738176"/>
                    <a:pt x="512826" y="768439"/>
                  </a:cubicBezTo>
                  <a:cubicBezTo>
                    <a:pt x="512826" y="798702"/>
                    <a:pt x="537388" y="823233"/>
                    <a:pt x="567690" y="823233"/>
                  </a:cubicBezTo>
                  <a:cubicBezTo>
                    <a:pt x="597992" y="823233"/>
                    <a:pt x="622554" y="798702"/>
                    <a:pt x="622554" y="768439"/>
                  </a:cubicBezTo>
                  <a:cubicBezTo>
                    <a:pt x="622554" y="738176"/>
                    <a:pt x="597992" y="713646"/>
                    <a:pt x="567690" y="713646"/>
                  </a:cubicBezTo>
                  <a:close/>
                  <a:moveTo>
                    <a:pt x="384810" y="896291"/>
                  </a:moveTo>
                  <a:cubicBezTo>
                    <a:pt x="367494" y="896291"/>
                    <a:pt x="351193" y="904478"/>
                    <a:pt x="340868" y="918360"/>
                  </a:cubicBezTo>
                  <a:cubicBezTo>
                    <a:pt x="356699" y="948376"/>
                    <a:pt x="372872" y="977466"/>
                    <a:pt x="389382" y="1005624"/>
                  </a:cubicBezTo>
                  <a:cubicBezTo>
                    <a:pt x="419583" y="1003639"/>
                    <a:pt x="442455" y="977580"/>
                    <a:pt x="440461" y="947418"/>
                  </a:cubicBezTo>
                  <a:cubicBezTo>
                    <a:pt x="438544" y="918271"/>
                    <a:pt x="414052" y="895770"/>
                    <a:pt x="384810" y="896291"/>
                  </a:cubicBezTo>
                  <a:close/>
                  <a:moveTo>
                    <a:pt x="201930" y="348357"/>
                  </a:moveTo>
                  <a:cubicBezTo>
                    <a:pt x="171628" y="348357"/>
                    <a:pt x="147066" y="372887"/>
                    <a:pt x="147066" y="403150"/>
                  </a:cubicBezTo>
                  <a:cubicBezTo>
                    <a:pt x="146971" y="405008"/>
                    <a:pt x="146971" y="406873"/>
                    <a:pt x="147066" y="408731"/>
                  </a:cubicBezTo>
                  <a:cubicBezTo>
                    <a:pt x="150152" y="438835"/>
                    <a:pt x="177095" y="460740"/>
                    <a:pt x="207239" y="457652"/>
                  </a:cubicBezTo>
                  <a:cubicBezTo>
                    <a:pt x="233115" y="455007"/>
                    <a:pt x="253568" y="434574"/>
                    <a:pt x="256222" y="408731"/>
                  </a:cubicBezTo>
                  <a:cubicBezTo>
                    <a:pt x="256426" y="406879"/>
                    <a:pt x="256534" y="405014"/>
                    <a:pt x="256540" y="403150"/>
                  </a:cubicBezTo>
                  <a:cubicBezTo>
                    <a:pt x="256540" y="372988"/>
                    <a:pt x="232131" y="348496"/>
                    <a:pt x="201930" y="348357"/>
                  </a:cubicBezTo>
                  <a:close/>
                  <a:moveTo>
                    <a:pt x="19050" y="165585"/>
                  </a:moveTo>
                  <a:cubicBezTo>
                    <a:pt x="12548" y="165591"/>
                    <a:pt x="6098" y="166752"/>
                    <a:pt x="0" y="169010"/>
                  </a:cubicBezTo>
                  <a:cubicBezTo>
                    <a:pt x="15791" y="201226"/>
                    <a:pt x="31350" y="234077"/>
                    <a:pt x="46672" y="267562"/>
                  </a:cubicBezTo>
                  <a:cubicBezTo>
                    <a:pt x="72803" y="252303"/>
                    <a:pt x="81597" y="218787"/>
                    <a:pt x="66319" y="192690"/>
                  </a:cubicBezTo>
                  <a:cubicBezTo>
                    <a:pt x="56496" y="175916"/>
                    <a:pt x="38506" y="165598"/>
                    <a:pt x="19050" y="165585"/>
                  </a:cubicBezTo>
                  <a:close/>
                  <a:moveTo>
                    <a:pt x="162179" y="0"/>
                  </a:moveTo>
                  <a:cubicBezTo>
                    <a:pt x="141294" y="21924"/>
                    <a:pt x="142164" y="56607"/>
                    <a:pt x="164116" y="77465"/>
                  </a:cubicBezTo>
                  <a:cubicBezTo>
                    <a:pt x="186068" y="98324"/>
                    <a:pt x="220796" y="97455"/>
                    <a:pt x="241681" y="75531"/>
                  </a:cubicBezTo>
                  <a:cubicBezTo>
                    <a:pt x="261830" y="54375"/>
                    <a:pt x="261830" y="21156"/>
                    <a:pt x="241681" y="0"/>
                  </a:cubicBezTo>
                  <a:close/>
                  <a:moveTo>
                    <a:pt x="567690" y="1078808"/>
                  </a:moveTo>
                  <a:cubicBezTo>
                    <a:pt x="537388" y="1078808"/>
                    <a:pt x="512826" y="1103339"/>
                    <a:pt x="512826" y="1133602"/>
                  </a:cubicBezTo>
                  <a:cubicBezTo>
                    <a:pt x="512731" y="1135460"/>
                    <a:pt x="512731" y="1137324"/>
                    <a:pt x="512826" y="1139182"/>
                  </a:cubicBezTo>
                  <a:cubicBezTo>
                    <a:pt x="515912" y="1169287"/>
                    <a:pt x="542855" y="1191192"/>
                    <a:pt x="572999" y="1188103"/>
                  </a:cubicBezTo>
                  <a:cubicBezTo>
                    <a:pt x="598875" y="1185459"/>
                    <a:pt x="619328" y="1165026"/>
                    <a:pt x="621983" y="1139182"/>
                  </a:cubicBezTo>
                  <a:cubicBezTo>
                    <a:pt x="622186" y="1137331"/>
                    <a:pt x="622294" y="1135466"/>
                    <a:pt x="622300" y="1133602"/>
                  </a:cubicBezTo>
                  <a:cubicBezTo>
                    <a:pt x="622300" y="1103440"/>
                    <a:pt x="597891" y="1078948"/>
                    <a:pt x="567690" y="1078808"/>
                  </a:cubicBezTo>
                  <a:close/>
                  <a:moveTo>
                    <a:pt x="384810" y="165585"/>
                  </a:moveTo>
                  <a:cubicBezTo>
                    <a:pt x="354508" y="165585"/>
                    <a:pt x="329946" y="190115"/>
                    <a:pt x="329946" y="220379"/>
                  </a:cubicBezTo>
                  <a:cubicBezTo>
                    <a:pt x="329946" y="250642"/>
                    <a:pt x="354508" y="275172"/>
                    <a:pt x="384810" y="275172"/>
                  </a:cubicBezTo>
                  <a:cubicBezTo>
                    <a:pt x="415112" y="275172"/>
                    <a:pt x="439674" y="250642"/>
                    <a:pt x="439674" y="220379"/>
                  </a:cubicBezTo>
                  <a:cubicBezTo>
                    <a:pt x="439674" y="220359"/>
                    <a:pt x="439674" y="220334"/>
                    <a:pt x="439674" y="220315"/>
                  </a:cubicBezTo>
                  <a:cubicBezTo>
                    <a:pt x="439674" y="190090"/>
                    <a:pt x="415138" y="165585"/>
                    <a:pt x="384874" y="165585"/>
                  </a:cubicBezTo>
                  <a:cubicBezTo>
                    <a:pt x="384854" y="165585"/>
                    <a:pt x="384829" y="165585"/>
                    <a:pt x="384810" y="165585"/>
                  </a:cubicBezTo>
                  <a:close/>
                  <a:moveTo>
                    <a:pt x="933450" y="713519"/>
                  </a:moveTo>
                  <a:cubicBezTo>
                    <a:pt x="931590" y="713424"/>
                    <a:pt x="929723" y="713424"/>
                    <a:pt x="927862" y="713519"/>
                  </a:cubicBezTo>
                  <a:cubicBezTo>
                    <a:pt x="897700" y="716772"/>
                    <a:pt x="875894" y="743827"/>
                    <a:pt x="879151" y="773950"/>
                  </a:cubicBezTo>
                  <a:cubicBezTo>
                    <a:pt x="881920" y="799584"/>
                    <a:pt x="902195" y="819827"/>
                    <a:pt x="927862" y="822599"/>
                  </a:cubicBezTo>
                  <a:cubicBezTo>
                    <a:pt x="929704" y="822599"/>
                    <a:pt x="931545" y="822599"/>
                    <a:pt x="933450" y="822599"/>
                  </a:cubicBezTo>
                  <a:cubicBezTo>
                    <a:pt x="963752" y="822599"/>
                    <a:pt x="988314" y="798068"/>
                    <a:pt x="988314" y="767805"/>
                  </a:cubicBezTo>
                  <a:cubicBezTo>
                    <a:pt x="988314" y="737542"/>
                    <a:pt x="963752" y="713012"/>
                    <a:pt x="933450" y="713012"/>
                  </a:cubicBezTo>
                  <a:close/>
                  <a:moveTo>
                    <a:pt x="384810" y="530874"/>
                  </a:moveTo>
                  <a:cubicBezTo>
                    <a:pt x="354508" y="530874"/>
                    <a:pt x="329946" y="555404"/>
                    <a:pt x="329946" y="585668"/>
                  </a:cubicBezTo>
                  <a:cubicBezTo>
                    <a:pt x="329946" y="615931"/>
                    <a:pt x="354508" y="640461"/>
                    <a:pt x="384810" y="640461"/>
                  </a:cubicBezTo>
                  <a:cubicBezTo>
                    <a:pt x="415112" y="640461"/>
                    <a:pt x="439674" y="615931"/>
                    <a:pt x="439674" y="585668"/>
                  </a:cubicBezTo>
                  <a:cubicBezTo>
                    <a:pt x="439604" y="555455"/>
                    <a:pt x="415061" y="531001"/>
                    <a:pt x="384810" y="531001"/>
                  </a:cubicBezTo>
                  <a:close/>
                  <a:moveTo>
                    <a:pt x="1847850" y="165585"/>
                  </a:moveTo>
                  <a:cubicBezTo>
                    <a:pt x="1817586" y="165420"/>
                    <a:pt x="1792916" y="189786"/>
                    <a:pt x="1792745" y="220011"/>
                  </a:cubicBezTo>
                  <a:cubicBezTo>
                    <a:pt x="1792662" y="235485"/>
                    <a:pt x="1799139" y="250274"/>
                    <a:pt x="1810576" y="260712"/>
                  </a:cubicBezTo>
                  <a:cubicBezTo>
                    <a:pt x="1823911" y="229048"/>
                    <a:pt x="1837138" y="197440"/>
                    <a:pt x="1850263" y="165902"/>
                  </a:cubicBezTo>
                  <a:close/>
                  <a:moveTo>
                    <a:pt x="1427226" y="951084"/>
                  </a:moveTo>
                  <a:cubicBezTo>
                    <a:pt x="1427232" y="966767"/>
                    <a:pt x="1433982" y="981690"/>
                    <a:pt x="1445768" y="992052"/>
                  </a:cubicBezTo>
                  <a:cubicBezTo>
                    <a:pt x="1464818" y="962563"/>
                    <a:pt x="1483868" y="931868"/>
                    <a:pt x="1502346" y="900222"/>
                  </a:cubicBezTo>
                  <a:cubicBezTo>
                    <a:pt x="1474292" y="888978"/>
                    <a:pt x="1442422" y="902582"/>
                    <a:pt x="1431163" y="930600"/>
                  </a:cubicBezTo>
                  <a:cubicBezTo>
                    <a:pt x="1428560" y="937075"/>
                    <a:pt x="1427226" y="943981"/>
                    <a:pt x="1427226" y="950957"/>
                  </a:cubicBezTo>
                  <a:close/>
                  <a:moveTo>
                    <a:pt x="1482090" y="531001"/>
                  </a:moveTo>
                  <a:cubicBezTo>
                    <a:pt x="1451788" y="531001"/>
                    <a:pt x="1427226" y="555531"/>
                    <a:pt x="1427226" y="585795"/>
                  </a:cubicBezTo>
                  <a:cubicBezTo>
                    <a:pt x="1427226" y="616058"/>
                    <a:pt x="1451788" y="640588"/>
                    <a:pt x="1482090" y="640588"/>
                  </a:cubicBezTo>
                  <a:cubicBezTo>
                    <a:pt x="1512392" y="640588"/>
                    <a:pt x="1536954" y="616058"/>
                    <a:pt x="1536954" y="585795"/>
                  </a:cubicBezTo>
                  <a:cubicBezTo>
                    <a:pt x="1536954" y="555531"/>
                    <a:pt x="1512392" y="531001"/>
                    <a:pt x="1482090" y="531001"/>
                  </a:cubicBezTo>
                  <a:close/>
                  <a:moveTo>
                    <a:pt x="1259459" y="127"/>
                  </a:moveTo>
                  <a:cubicBezTo>
                    <a:pt x="1238574" y="22050"/>
                    <a:pt x="1239444" y="56734"/>
                    <a:pt x="1261396" y="77592"/>
                  </a:cubicBezTo>
                  <a:cubicBezTo>
                    <a:pt x="1283348" y="98450"/>
                    <a:pt x="1318076" y="97582"/>
                    <a:pt x="1338961" y="75658"/>
                  </a:cubicBezTo>
                  <a:cubicBezTo>
                    <a:pt x="1359110" y="54502"/>
                    <a:pt x="1359110" y="21283"/>
                    <a:pt x="1338961" y="127"/>
                  </a:cubicBezTo>
                  <a:close/>
                  <a:moveTo>
                    <a:pt x="1482090" y="165585"/>
                  </a:moveTo>
                  <a:cubicBezTo>
                    <a:pt x="1451788" y="165585"/>
                    <a:pt x="1427226" y="190115"/>
                    <a:pt x="1427226" y="220379"/>
                  </a:cubicBezTo>
                  <a:cubicBezTo>
                    <a:pt x="1427226" y="250642"/>
                    <a:pt x="1451788" y="275172"/>
                    <a:pt x="1482090" y="275172"/>
                  </a:cubicBezTo>
                  <a:cubicBezTo>
                    <a:pt x="1512392" y="275172"/>
                    <a:pt x="1536954" y="250642"/>
                    <a:pt x="1536954" y="220379"/>
                  </a:cubicBezTo>
                  <a:cubicBezTo>
                    <a:pt x="1536954" y="220359"/>
                    <a:pt x="1536954" y="220334"/>
                    <a:pt x="1536954" y="220315"/>
                  </a:cubicBezTo>
                  <a:cubicBezTo>
                    <a:pt x="1536922" y="190077"/>
                    <a:pt x="1512367" y="165585"/>
                    <a:pt x="1482090" y="165585"/>
                  </a:cubicBezTo>
                  <a:close/>
                  <a:moveTo>
                    <a:pt x="1625219" y="0"/>
                  </a:moveTo>
                  <a:cubicBezTo>
                    <a:pt x="1604334" y="21924"/>
                    <a:pt x="1605204" y="56607"/>
                    <a:pt x="1627156" y="77465"/>
                  </a:cubicBezTo>
                  <a:cubicBezTo>
                    <a:pt x="1649108" y="98324"/>
                    <a:pt x="1683836" y="97455"/>
                    <a:pt x="1704721" y="75531"/>
                  </a:cubicBezTo>
                  <a:cubicBezTo>
                    <a:pt x="1724870" y="54375"/>
                    <a:pt x="1724870" y="21156"/>
                    <a:pt x="1704721" y="0"/>
                  </a:cubicBezTo>
                  <a:close/>
                  <a:moveTo>
                    <a:pt x="1299210" y="348230"/>
                  </a:moveTo>
                  <a:cubicBezTo>
                    <a:pt x="1268908" y="348230"/>
                    <a:pt x="1244346" y="372760"/>
                    <a:pt x="1244346" y="403023"/>
                  </a:cubicBezTo>
                  <a:cubicBezTo>
                    <a:pt x="1244251" y="404881"/>
                    <a:pt x="1244251" y="406746"/>
                    <a:pt x="1244346" y="408604"/>
                  </a:cubicBezTo>
                  <a:cubicBezTo>
                    <a:pt x="1247604" y="438728"/>
                    <a:pt x="1274693" y="460505"/>
                    <a:pt x="1304855" y="457252"/>
                  </a:cubicBezTo>
                  <a:cubicBezTo>
                    <a:pt x="1330522" y="454487"/>
                    <a:pt x="1350791" y="434238"/>
                    <a:pt x="1353566" y="408604"/>
                  </a:cubicBezTo>
                  <a:cubicBezTo>
                    <a:pt x="1353566" y="406765"/>
                    <a:pt x="1353566" y="404926"/>
                    <a:pt x="1353566" y="403023"/>
                  </a:cubicBezTo>
                  <a:cubicBezTo>
                    <a:pt x="1353496" y="373007"/>
                    <a:pt x="1329265" y="348636"/>
                    <a:pt x="1299210" y="348357"/>
                  </a:cubicBezTo>
                  <a:close/>
                  <a:moveTo>
                    <a:pt x="1664970" y="348230"/>
                  </a:moveTo>
                  <a:cubicBezTo>
                    <a:pt x="1634668" y="348230"/>
                    <a:pt x="1610106" y="372760"/>
                    <a:pt x="1610106" y="403023"/>
                  </a:cubicBezTo>
                  <a:cubicBezTo>
                    <a:pt x="1610106" y="404926"/>
                    <a:pt x="1610106" y="406765"/>
                    <a:pt x="1610106" y="408604"/>
                  </a:cubicBezTo>
                  <a:cubicBezTo>
                    <a:pt x="1613192" y="438708"/>
                    <a:pt x="1640135" y="460613"/>
                    <a:pt x="1670279" y="457525"/>
                  </a:cubicBezTo>
                  <a:cubicBezTo>
                    <a:pt x="1696155" y="454880"/>
                    <a:pt x="1716608" y="434447"/>
                    <a:pt x="1719263" y="408604"/>
                  </a:cubicBezTo>
                  <a:cubicBezTo>
                    <a:pt x="1719466" y="406752"/>
                    <a:pt x="1719574" y="404888"/>
                    <a:pt x="1719580" y="403023"/>
                  </a:cubicBezTo>
                  <a:cubicBezTo>
                    <a:pt x="1719510" y="372912"/>
                    <a:pt x="1695120" y="348496"/>
                    <a:pt x="1664970" y="348357"/>
                  </a:cubicBezTo>
                  <a:close/>
                  <a:moveTo>
                    <a:pt x="1299210" y="713519"/>
                  </a:moveTo>
                  <a:cubicBezTo>
                    <a:pt x="1268908" y="713519"/>
                    <a:pt x="1244346" y="738049"/>
                    <a:pt x="1244346" y="768312"/>
                  </a:cubicBezTo>
                  <a:cubicBezTo>
                    <a:pt x="1244346" y="798576"/>
                    <a:pt x="1268908" y="823106"/>
                    <a:pt x="1299210" y="823106"/>
                  </a:cubicBezTo>
                  <a:cubicBezTo>
                    <a:pt x="1329512" y="823106"/>
                    <a:pt x="1354074" y="798576"/>
                    <a:pt x="1354074" y="768312"/>
                  </a:cubicBezTo>
                  <a:cubicBezTo>
                    <a:pt x="1354004" y="738100"/>
                    <a:pt x="1329462" y="713646"/>
                    <a:pt x="1299210" y="713646"/>
                  </a:cubicBezTo>
                  <a:close/>
                  <a:moveTo>
                    <a:pt x="1116330" y="1261516"/>
                  </a:moveTo>
                  <a:cubicBezTo>
                    <a:pt x="1086066" y="1261478"/>
                    <a:pt x="1061498" y="1285951"/>
                    <a:pt x="1061466" y="1316183"/>
                  </a:cubicBezTo>
                  <a:cubicBezTo>
                    <a:pt x="1061447" y="1331936"/>
                    <a:pt x="1068229" y="1346934"/>
                    <a:pt x="1080071" y="1357342"/>
                  </a:cubicBezTo>
                  <a:cubicBezTo>
                    <a:pt x="1111701" y="1342628"/>
                    <a:pt x="1141838" y="1324897"/>
                    <a:pt x="1170051" y="1304387"/>
                  </a:cubicBezTo>
                  <a:cubicBezTo>
                    <a:pt x="1164438" y="1279293"/>
                    <a:pt x="1142073" y="1261504"/>
                    <a:pt x="1116330" y="1261643"/>
                  </a:cubicBezTo>
                  <a:close/>
                  <a:moveTo>
                    <a:pt x="933450" y="348293"/>
                  </a:moveTo>
                  <a:cubicBezTo>
                    <a:pt x="931590" y="348198"/>
                    <a:pt x="929723" y="348198"/>
                    <a:pt x="927862" y="348293"/>
                  </a:cubicBezTo>
                  <a:cubicBezTo>
                    <a:pt x="899859" y="351160"/>
                    <a:pt x="878567" y="374719"/>
                    <a:pt x="878586" y="402833"/>
                  </a:cubicBezTo>
                  <a:cubicBezTo>
                    <a:pt x="878491" y="404691"/>
                    <a:pt x="878491" y="406556"/>
                    <a:pt x="878586" y="408414"/>
                  </a:cubicBezTo>
                  <a:cubicBezTo>
                    <a:pt x="881297" y="434250"/>
                    <a:pt x="901738" y="454665"/>
                    <a:pt x="927608" y="457373"/>
                  </a:cubicBezTo>
                  <a:cubicBezTo>
                    <a:pt x="929469" y="457468"/>
                    <a:pt x="931335" y="457468"/>
                    <a:pt x="933196" y="457373"/>
                  </a:cubicBezTo>
                  <a:cubicBezTo>
                    <a:pt x="961320" y="457353"/>
                    <a:pt x="984879" y="436102"/>
                    <a:pt x="987743" y="408160"/>
                  </a:cubicBezTo>
                  <a:cubicBezTo>
                    <a:pt x="987838" y="406302"/>
                    <a:pt x="987838" y="404437"/>
                    <a:pt x="987743" y="402579"/>
                  </a:cubicBezTo>
                  <a:cubicBezTo>
                    <a:pt x="987431" y="372760"/>
                    <a:pt x="963308" y="348667"/>
                    <a:pt x="933450" y="348357"/>
                  </a:cubicBezTo>
                  <a:close/>
                  <a:moveTo>
                    <a:pt x="1116330" y="896227"/>
                  </a:moveTo>
                  <a:cubicBezTo>
                    <a:pt x="1086028" y="896227"/>
                    <a:pt x="1061466" y="920757"/>
                    <a:pt x="1061466" y="951021"/>
                  </a:cubicBezTo>
                  <a:cubicBezTo>
                    <a:pt x="1061466" y="981284"/>
                    <a:pt x="1086028" y="1005814"/>
                    <a:pt x="1116330" y="1005814"/>
                  </a:cubicBezTo>
                  <a:cubicBezTo>
                    <a:pt x="1146632" y="1005814"/>
                    <a:pt x="1171194" y="981284"/>
                    <a:pt x="1171194" y="951021"/>
                  </a:cubicBezTo>
                  <a:cubicBezTo>
                    <a:pt x="1171156" y="920783"/>
                    <a:pt x="1146607" y="896291"/>
                    <a:pt x="1116330" y="896291"/>
                  </a:cubicBezTo>
                  <a:close/>
                  <a:moveTo>
                    <a:pt x="893636" y="127"/>
                  </a:moveTo>
                  <a:cubicBezTo>
                    <a:pt x="872788" y="22088"/>
                    <a:pt x="873709" y="56766"/>
                    <a:pt x="895699" y="77586"/>
                  </a:cubicBezTo>
                  <a:cubicBezTo>
                    <a:pt x="904494" y="85919"/>
                    <a:pt x="915803" y="91107"/>
                    <a:pt x="927862" y="92337"/>
                  </a:cubicBezTo>
                  <a:cubicBezTo>
                    <a:pt x="929716" y="92540"/>
                    <a:pt x="931583" y="92648"/>
                    <a:pt x="933450" y="92654"/>
                  </a:cubicBezTo>
                  <a:cubicBezTo>
                    <a:pt x="963752" y="92635"/>
                    <a:pt x="988301" y="68092"/>
                    <a:pt x="988282" y="37829"/>
                  </a:cubicBezTo>
                  <a:cubicBezTo>
                    <a:pt x="988276" y="23794"/>
                    <a:pt x="982878" y="10299"/>
                    <a:pt x="973201" y="127"/>
                  </a:cubicBezTo>
                  <a:close/>
                  <a:moveTo>
                    <a:pt x="1299210" y="1078808"/>
                  </a:moveTo>
                  <a:cubicBezTo>
                    <a:pt x="1268908" y="1078808"/>
                    <a:pt x="1244346" y="1103339"/>
                    <a:pt x="1244346" y="1133602"/>
                  </a:cubicBezTo>
                  <a:cubicBezTo>
                    <a:pt x="1244251" y="1135460"/>
                    <a:pt x="1244251" y="1137324"/>
                    <a:pt x="1244346" y="1139182"/>
                  </a:cubicBezTo>
                  <a:cubicBezTo>
                    <a:pt x="1247140" y="1166345"/>
                    <a:pt x="1269536" y="1187304"/>
                    <a:pt x="1296861" y="1188332"/>
                  </a:cubicBezTo>
                  <a:cubicBezTo>
                    <a:pt x="1315739" y="1167575"/>
                    <a:pt x="1334326" y="1145569"/>
                    <a:pt x="1352614" y="1122313"/>
                  </a:cubicBezTo>
                  <a:cubicBezTo>
                    <a:pt x="1347311" y="1097048"/>
                    <a:pt x="1325055" y="1078916"/>
                    <a:pt x="1299210" y="1078808"/>
                  </a:cubicBezTo>
                  <a:close/>
                  <a:moveTo>
                    <a:pt x="1116330" y="530874"/>
                  </a:moveTo>
                  <a:cubicBezTo>
                    <a:pt x="1086028" y="530874"/>
                    <a:pt x="1061466" y="555404"/>
                    <a:pt x="1061466" y="585668"/>
                  </a:cubicBezTo>
                  <a:cubicBezTo>
                    <a:pt x="1061466" y="615931"/>
                    <a:pt x="1086028" y="640461"/>
                    <a:pt x="1116330" y="640461"/>
                  </a:cubicBezTo>
                  <a:cubicBezTo>
                    <a:pt x="1146632" y="640461"/>
                    <a:pt x="1171194" y="615931"/>
                    <a:pt x="1171194" y="585668"/>
                  </a:cubicBezTo>
                  <a:cubicBezTo>
                    <a:pt x="1171124" y="555455"/>
                    <a:pt x="1146581" y="531001"/>
                    <a:pt x="1116330" y="531001"/>
                  </a:cubicBezTo>
                  <a:close/>
                  <a:moveTo>
                    <a:pt x="1116330" y="165585"/>
                  </a:moveTo>
                  <a:cubicBezTo>
                    <a:pt x="1086028" y="165585"/>
                    <a:pt x="1061466" y="190115"/>
                    <a:pt x="1061466" y="220379"/>
                  </a:cubicBezTo>
                  <a:cubicBezTo>
                    <a:pt x="1061466" y="250642"/>
                    <a:pt x="1086028" y="275172"/>
                    <a:pt x="1116330" y="275172"/>
                  </a:cubicBezTo>
                  <a:cubicBezTo>
                    <a:pt x="1146632" y="275172"/>
                    <a:pt x="1171194" y="250642"/>
                    <a:pt x="1171194" y="220379"/>
                  </a:cubicBezTo>
                  <a:cubicBezTo>
                    <a:pt x="1171194" y="220359"/>
                    <a:pt x="1171194" y="220334"/>
                    <a:pt x="1171194" y="220315"/>
                  </a:cubicBezTo>
                  <a:cubicBezTo>
                    <a:pt x="1171156" y="190077"/>
                    <a:pt x="1146607" y="165585"/>
                    <a:pt x="1116330" y="165585"/>
                  </a:cubicBezTo>
                  <a:close/>
                </a:path>
              </a:pathLst>
            </a:custGeom>
            <a:solidFill>
              <a:srgbClr val="FFFFFF">
                <a:alpha val="2626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" name="Google Shape;163;p4"/>
            <p:cNvSpPr/>
            <p:nvPr/>
          </p:nvSpPr>
          <p:spPr>
            <a:xfrm>
              <a:off x="4799544" y="1606595"/>
              <a:ext cx="693848" cy="513616"/>
            </a:xfrm>
            <a:custGeom>
              <a:avLst/>
              <a:gdLst/>
              <a:ahLst/>
              <a:cxnLst/>
              <a:rect l="l" t="t" r="r" b="b"/>
              <a:pathLst>
                <a:path w="1850262" h="1369644" extrusionOk="0">
                  <a:moveTo>
                    <a:pt x="750570" y="896291"/>
                  </a:moveTo>
                  <a:cubicBezTo>
                    <a:pt x="720268" y="896291"/>
                    <a:pt x="695706" y="920821"/>
                    <a:pt x="695706" y="951084"/>
                  </a:cubicBezTo>
                  <a:cubicBezTo>
                    <a:pt x="695706" y="981347"/>
                    <a:pt x="720268" y="1005877"/>
                    <a:pt x="750570" y="1005877"/>
                  </a:cubicBezTo>
                  <a:cubicBezTo>
                    <a:pt x="780872" y="1005877"/>
                    <a:pt x="805434" y="981347"/>
                    <a:pt x="805434" y="951084"/>
                  </a:cubicBezTo>
                  <a:cubicBezTo>
                    <a:pt x="805434" y="920821"/>
                    <a:pt x="780872" y="896291"/>
                    <a:pt x="750570" y="896291"/>
                  </a:cubicBezTo>
                  <a:close/>
                  <a:moveTo>
                    <a:pt x="750570" y="1261643"/>
                  </a:moveTo>
                  <a:cubicBezTo>
                    <a:pt x="720268" y="1261643"/>
                    <a:pt x="695706" y="1286173"/>
                    <a:pt x="695706" y="1316437"/>
                  </a:cubicBezTo>
                  <a:cubicBezTo>
                    <a:pt x="695700" y="1325842"/>
                    <a:pt x="698151" y="1335088"/>
                    <a:pt x="702818" y="1343263"/>
                  </a:cubicBezTo>
                  <a:cubicBezTo>
                    <a:pt x="722274" y="1353473"/>
                    <a:pt x="742436" y="1362294"/>
                    <a:pt x="763143" y="1369645"/>
                  </a:cubicBezTo>
                  <a:cubicBezTo>
                    <a:pt x="792499" y="1362288"/>
                    <a:pt x="810324" y="1332558"/>
                    <a:pt x="802964" y="1303239"/>
                  </a:cubicBezTo>
                  <a:cubicBezTo>
                    <a:pt x="796906" y="1279128"/>
                    <a:pt x="775335" y="1262119"/>
                    <a:pt x="750443" y="1261833"/>
                  </a:cubicBezTo>
                  <a:close/>
                  <a:moveTo>
                    <a:pt x="527939" y="127"/>
                  </a:moveTo>
                  <a:cubicBezTo>
                    <a:pt x="507054" y="22050"/>
                    <a:pt x="507924" y="56734"/>
                    <a:pt x="529876" y="77592"/>
                  </a:cubicBezTo>
                  <a:cubicBezTo>
                    <a:pt x="551828" y="98450"/>
                    <a:pt x="586556" y="97582"/>
                    <a:pt x="607441" y="75658"/>
                  </a:cubicBezTo>
                  <a:cubicBezTo>
                    <a:pt x="627590" y="54502"/>
                    <a:pt x="627590" y="21283"/>
                    <a:pt x="607441" y="127"/>
                  </a:cubicBezTo>
                  <a:close/>
                  <a:moveTo>
                    <a:pt x="567690" y="348357"/>
                  </a:moveTo>
                  <a:cubicBezTo>
                    <a:pt x="537388" y="348357"/>
                    <a:pt x="512826" y="372887"/>
                    <a:pt x="512826" y="403150"/>
                  </a:cubicBezTo>
                  <a:cubicBezTo>
                    <a:pt x="512731" y="405008"/>
                    <a:pt x="512731" y="406873"/>
                    <a:pt x="512826" y="408731"/>
                  </a:cubicBezTo>
                  <a:cubicBezTo>
                    <a:pt x="515912" y="438835"/>
                    <a:pt x="542855" y="460740"/>
                    <a:pt x="572999" y="457652"/>
                  </a:cubicBezTo>
                  <a:cubicBezTo>
                    <a:pt x="598875" y="455007"/>
                    <a:pt x="619328" y="434574"/>
                    <a:pt x="621983" y="408731"/>
                  </a:cubicBezTo>
                  <a:cubicBezTo>
                    <a:pt x="622186" y="406879"/>
                    <a:pt x="622294" y="405014"/>
                    <a:pt x="622300" y="403150"/>
                  </a:cubicBezTo>
                  <a:cubicBezTo>
                    <a:pt x="622300" y="372988"/>
                    <a:pt x="597891" y="348496"/>
                    <a:pt x="567690" y="348357"/>
                  </a:cubicBezTo>
                  <a:close/>
                  <a:moveTo>
                    <a:pt x="750570" y="165712"/>
                  </a:moveTo>
                  <a:cubicBezTo>
                    <a:pt x="720268" y="165712"/>
                    <a:pt x="695706" y="190242"/>
                    <a:pt x="695706" y="220505"/>
                  </a:cubicBezTo>
                  <a:cubicBezTo>
                    <a:pt x="695706" y="250769"/>
                    <a:pt x="720268" y="275299"/>
                    <a:pt x="750570" y="275299"/>
                  </a:cubicBezTo>
                  <a:cubicBezTo>
                    <a:pt x="780872" y="275299"/>
                    <a:pt x="805434" y="250769"/>
                    <a:pt x="805434" y="220505"/>
                  </a:cubicBezTo>
                  <a:cubicBezTo>
                    <a:pt x="805434" y="220486"/>
                    <a:pt x="805434" y="220461"/>
                    <a:pt x="805434" y="220442"/>
                  </a:cubicBezTo>
                  <a:cubicBezTo>
                    <a:pt x="805472" y="190179"/>
                    <a:pt x="780936" y="165623"/>
                    <a:pt x="750634" y="165585"/>
                  </a:cubicBezTo>
                  <a:cubicBezTo>
                    <a:pt x="750615" y="165585"/>
                    <a:pt x="750589" y="165585"/>
                    <a:pt x="750570" y="165585"/>
                  </a:cubicBezTo>
                  <a:close/>
                  <a:moveTo>
                    <a:pt x="933450" y="1078935"/>
                  </a:moveTo>
                  <a:cubicBezTo>
                    <a:pt x="931583" y="1078942"/>
                    <a:pt x="929716" y="1079049"/>
                    <a:pt x="927862" y="1079252"/>
                  </a:cubicBezTo>
                  <a:cubicBezTo>
                    <a:pt x="899884" y="1082112"/>
                    <a:pt x="878605" y="1105641"/>
                    <a:pt x="878586" y="1133729"/>
                  </a:cubicBezTo>
                  <a:cubicBezTo>
                    <a:pt x="878491" y="1135587"/>
                    <a:pt x="878491" y="1137451"/>
                    <a:pt x="878586" y="1139309"/>
                  </a:cubicBezTo>
                  <a:cubicBezTo>
                    <a:pt x="881272" y="1165159"/>
                    <a:pt x="901725" y="1185586"/>
                    <a:pt x="927608" y="1188268"/>
                  </a:cubicBezTo>
                  <a:cubicBezTo>
                    <a:pt x="929462" y="1188471"/>
                    <a:pt x="931329" y="1188579"/>
                    <a:pt x="933196" y="1188585"/>
                  </a:cubicBezTo>
                  <a:cubicBezTo>
                    <a:pt x="961333" y="1188535"/>
                    <a:pt x="984879" y="1167264"/>
                    <a:pt x="987743" y="1139309"/>
                  </a:cubicBezTo>
                  <a:cubicBezTo>
                    <a:pt x="987838" y="1137451"/>
                    <a:pt x="987838" y="1135587"/>
                    <a:pt x="987743" y="1133729"/>
                  </a:cubicBezTo>
                  <a:cubicBezTo>
                    <a:pt x="987812" y="1103637"/>
                    <a:pt x="963574" y="1079119"/>
                    <a:pt x="933450" y="1078808"/>
                  </a:cubicBezTo>
                  <a:close/>
                  <a:moveTo>
                    <a:pt x="750570" y="531001"/>
                  </a:moveTo>
                  <a:cubicBezTo>
                    <a:pt x="720268" y="531001"/>
                    <a:pt x="695706" y="555531"/>
                    <a:pt x="695706" y="585795"/>
                  </a:cubicBezTo>
                  <a:cubicBezTo>
                    <a:pt x="695706" y="616058"/>
                    <a:pt x="720268" y="640588"/>
                    <a:pt x="750570" y="640588"/>
                  </a:cubicBezTo>
                  <a:cubicBezTo>
                    <a:pt x="780872" y="640588"/>
                    <a:pt x="805434" y="616058"/>
                    <a:pt x="805434" y="585795"/>
                  </a:cubicBezTo>
                  <a:cubicBezTo>
                    <a:pt x="805434" y="555531"/>
                    <a:pt x="780872" y="531001"/>
                    <a:pt x="750570" y="531001"/>
                  </a:cubicBezTo>
                  <a:close/>
                  <a:moveTo>
                    <a:pt x="567690" y="713646"/>
                  </a:moveTo>
                  <a:cubicBezTo>
                    <a:pt x="537388" y="713646"/>
                    <a:pt x="512826" y="738176"/>
                    <a:pt x="512826" y="768439"/>
                  </a:cubicBezTo>
                  <a:cubicBezTo>
                    <a:pt x="512826" y="798702"/>
                    <a:pt x="537388" y="823233"/>
                    <a:pt x="567690" y="823233"/>
                  </a:cubicBezTo>
                  <a:cubicBezTo>
                    <a:pt x="597992" y="823233"/>
                    <a:pt x="622554" y="798702"/>
                    <a:pt x="622554" y="768439"/>
                  </a:cubicBezTo>
                  <a:cubicBezTo>
                    <a:pt x="622554" y="738176"/>
                    <a:pt x="597992" y="713646"/>
                    <a:pt x="567690" y="713646"/>
                  </a:cubicBezTo>
                  <a:close/>
                  <a:moveTo>
                    <a:pt x="384810" y="896291"/>
                  </a:moveTo>
                  <a:cubicBezTo>
                    <a:pt x="367494" y="896291"/>
                    <a:pt x="351193" y="904478"/>
                    <a:pt x="340868" y="918360"/>
                  </a:cubicBezTo>
                  <a:cubicBezTo>
                    <a:pt x="356699" y="948376"/>
                    <a:pt x="372872" y="977466"/>
                    <a:pt x="389382" y="1005624"/>
                  </a:cubicBezTo>
                  <a:cubicBezTo>
                    <a:pt x="419583" y="1003639"/>
                    <a:pt x="442455" y="977580"/>
                    <a:pt x="440461" y="947418"/>
                  </a:cubicBezTo>
                  <a:cubicBezTo>
                    <a:pt x="438544" y="918271"/>
                    <a:pt x="414052" y="895770"/>
                    <a:pt x="384810" y="896291"/>
                  </a:cubicBezTo>
                  <a:close/>
                  <a:moveTo>
                    <a:pt x="201930" y="348357"/>
                  </a:moveTo>
                  <a:cubicBezTo>
                    <a:pt x="171628" y="348357"/>
                    <a:pt x="147066" y="372887"/>
                    <a:pt x="147066" y="403150"/>
                  </a:cubicBezTo>
                  <a:cubicBezTo>
                    <a:pt x="146971" y="405008"/>
                    <a:pt x="146971" y="406873"/>
                    <a:pt x="147066" y="408731"/>
                  </a:cubicBezTo>
                  <a:cubicBezTo>
                    <a:pt x="150152" y="438835"/>
                    <a:pt x="177095" y="460740"/>
                    <a:pt x="207239" y="457652"/>
                  </a:cubicBezTo>
                  <a:cubicBezTo>
                    <a:pt x="233115" y="455007"/>
                    <a:pt x="253568" y="434574"/>
                    <a:pt x="256222" y="408731"/>
                  </a:cubicBezTo>
                  <a:cubicBezTo>
                    <a:pt x="256426" y="406879"/>
                    <a:pt x="256534" y="405014"/>
                    <a:pt x="256540" y="403150"/>
                  </a:cubicBezTo>
                  <a:cubicBezTo>
                    <a:pt x="256540" y="372988"/>
                    <a:pt x="232131" y="348496"/>
                    <a:pt x="201930" y="348357"/>
                  </a:cubicBezTo>
                  <a:close/>
                  <a:moveTo>
                    <a:pt x="19050" y="165585"/>
                  </a:moveTo>
                  <a:cubicBezTo>
                    <a:pt x="12548" y="165591"/>
                    <a:pt x="6098" y="166752"/>
                    <a:pt x="0" y="169010"/>
                  </a:cubicBezTo>
                  <a:cubicBezTo>
                    <a:pt x="15791" y="201226"/>
                    <a:pt x="31350" y="234077"/>
                    <a:pt x="46672" y="267562"/>
                  </a:cubicBezTo>
                  <a:cubicBezTo>
                    <a:pt x="72803" y="252303"/>
                    <a:pt x="81597" y="218787"/>
                    <a:pt x="66319" y="192690"/>
                  </a:cubicBezTo>
                  <a:cubicBezTo>
                    <a:pt x="56496" y="175916"/>
                    <a:pt x="38506" y="165598"/>
                    <a:pt x="19050" y="165585"/>
                  </a:cubicBezTo>
                  <a:close/>
                  <a:moveTo>
                    <a:pt x="162179" y="0"/>
                  </a:moveTo>
                  <a:cubicBezTo>
                    <a:pt x="141294" y="21924"/>
                    <a:pt x="142164" y="56607"/>
                    <a:pt x="164116" y="77465"/>
                  </a:cubicBezTo>
                  <a:cubicBezTo>
                    <a:pt x="186068" y="98324"/>
                    <a:pt x="220796" y="97455"/>
                    <a:pt x="241681" y="75531"/>
                  </a:cubicBezTo>
                  <a:cubicBezTo>
                    <a:pt x="261830" y="54375"/>
                    <a:pt x="261830" y="21156"/>
                    <a:pt x="241681" y="0"/>
                  </a:cubicBezTo>
                  <a:close/>
                  <a:moveTo>
                    <a:pt x="567690" y="1078808"/>
                  </a:moveTo>
                  <a:cubicBezTo>
                    <a:pt x="537388" y="1078808"/>
                    <a:pt x="512826" y="1103339"/>
                    <a:pt x="512826" y="1133602"/>
                  </a:cubicBezTo>
                  <a:cubicBezTo>
                    <a:pt x="512731" y="1135460"/>
                    <a:pt x="512731" y="1137324"/>
                    <a:pt x="512826" y="1139182"/>
                  </a:cubicBezTo>
                  <a:cubicBezTo>
                    <a:pt x="515912" y="1169287"/>
                    <a:pt x="542855" y="1191192"/>
                    <a:pt x="572999" y="1188103"/>
                  </a:cubicBezTo>
                  <a:cubicBezTo>
                    <a:pt x="598875" y="1185459"/>
                    <a:pt x="619328" y="1165026"/>
                    <a:pt x="621983" y="1139182"/>
                  </a:cubicBezTo>
                  <a:cubicBezTo>
                    <a:pt x="622186" y="1137331"/>
                    <a:pt x="622294" y="1135466"/>
                    <a:pt x="622300" y="1133602"/>
                  </a:cubicBezTo>
                  <a:cubicBezTo>
                    <a:pt x="622300" y="1103440"/>
                    <a:pt x="597891" y="1078948"/>
                    <a:pt x="567690" y="1078808"/>
                  </a:cubicBezTo>
                  <a:close/>
                  <a:moveTo>
                    <a:pt x="384810" y="165585"/>
                  </a:moveTo>
                  <a:cubicBezTo>
                    <a:pt x="354508" y="165585"/>
                    <a:pt x="329946" y="190115"/>
                    <a:pt x="329946" y="220379"/>
                  </a:cubicBezTo>
                  <a:cubicBezTo>
                    <a:pt x="329946" y="250642"/>
                    <a:pt x="354508" y="275172"/>
                    <a:pt x="384810" y="275172"/>
                  </a:cubicBezTo>
                  <a:cubicBezTo>
                    <a:pt x="415112" y="275172"/>
                    <a:pt x="439674" y="250642"/>
                    <a:pt x="439674" y="220379"/>
                  </a:cubicBezTo>
                  <a:cubicBezTo>
                    <a:pt x="439674" y="220359"/>
                    <a:pt x="439674" y="220334"/>
                    <a:pt x="439674" y="220315"/>
                  </a:cubicBezTo>
                  <a:cubicBezTo>
                    <a:pt x="439674" y="190090"/>
                    <a:pt x="415138" y="165585"/>
                    <a:pt x="384874" y="165585"/>
                  </a:cubicBezTo>
                  <a:cubicBezTo>
                    <a:pt x="384854" y="165585"/>
                    <a:pt x="384829" y="165585"/>
                    <a:pt x="384810" y="165585"/>
                  </a:cubicBezTo>
                  <a:close/>
                  <a:moveTo>
                    <a:pt x="933450" y="713519"/>
                  </a:moveTo>
                  <a:cubicBezTo>
                    <a:pt x="931590" y="713424"/>
                    <a:pt x="929723" y="713424"/>
                    <a:pt x="927862" y="713519"/>
                  </a:cubicBezTo>
                  <a:cubicBezTo>
                    <a:pt x="897700" y="716772"/>
                    <a:pt x="875894" y="743827"/>
                    <a:pt x="879151" y="773950"/>
                  </a:cubicBezTo>
                  <a:cubicBezTo>
                    <a:pt x="881920" y="799584"/>
                    <a:pt x="902195" y="819827"/>
                    <a:pt x="927862" y="822599"/>
                  </a:cubicBezTo>
                  <a:cubicBezTo>
                    <a:pt x="929704" y="822599"/>
                    <a:pt x="931545" y="822599"/>
                    <a:pt x="933450" y="822599"/>
                  </a:cubicBezTo>
                  <a:cubicBezTo>
                    <a:pt x="963752" y="822599"/>
                    <a:pt x="988314" y="798068"/>
                    <a:pt x="988314" y="767805"/>
                  </a:cubicBezTo>
                  <a:cubicBezTo>
                    <a:pt x="988314" y="737542"/>
                    <a:pt x="963752" y="713012"/>
                    <a:pt x="933450" y="713012"/>
                  </a:cubicBezTo>
                  <a:close/>
                  <a:moveTo>
                    <a:pt x="384810" y="530874"/>
                  </a:moveTo>
                  <a:cubicBezTo>
                    <a:pt x="354508" y="530874"/>
                    <a:pt x="329946" y="555404"/>
                    <a:pt x="329946" y="585668"/>
                  </a:cubicBezTo>
                  <a:cubicBezTo>
                    <a:pt x="329946" y="615931"/>
                    <a:pt x="354508" y="640461"/>
                    <a:pt x="384810" y="640461"/>
                  </a:cubicBezTo>
                  <a:cubicBezTo>
                    <a:pt x="415112" y="640461"/>
                    <a:pt x="439674" y="615931"/>
                    <a:pt x="439674" y="585668"/>
                  </a:cubicBezTo>
                  <a:cubicBezTo>
                    <a:pt x="439604" y="555455"/>
                    <a:pt x="415061" y="531001"/>
                    <a:pt x="384810" y="531001"/>
                  </a:cubicBezTo>
                  <a:close/>
                  <a:moveTo>
                    <a:pt x="1847850" y="165585"/>
                  </a:moveTo>
                  <a:cubicBezTo>
                    <a:pt x="1817586" y="165420"/>
                    <a:pt x="1792916" y="189786"/>
                    <a:pt x="1792745" y="220011"/>
                  </a:cubicBezTo>
                  <a:cubicBezTo>
                    <a:pt x="1792662" y="235485"/>
                    <a:pt x="1799139" y="250274"/>
                    <a:pt x="1810576" y="260712"/>
                  </a:cubicBezTo>
                  <a:cubicBezTo>
                    <a:pt x="1823911" y="229048"/>
                    <a:pt x="1837138" y="197440"/>
                    <a:pt x="1850263" y="165902"/>
                  </a:cubicBezTo>
                  <a:close/>
                  <a:moveTo>
                    <a:pt x="1427226" y="951084"/>
                  </a:moveTo>
                  <a:cubicBezTo>
                    <a:pt x="1427232" y="966767"/>
                    <a:pt x="1433982" y="981690"/>
                    <a:pt x="1445768" y="992052"/>
                  </a:cubicBezTo>
                  <a:cubicBezTo>
                    <a:pt x="1464818" y="962563"/>
                    <a:pt x="1483868" y="931868"/>
                    <a:pt x="1502346" y="900222"/>
                  </a:cubicBezTo>
                  <a:cubicBezTo>
                    <a:pt x="1474292" y="888978"/>
                    <a:pt x="1442422" y="902582"/>
                    <a:pt x="1431163" y="930600"/>
                  </a:cubicBezTo>
                  <a:cubicBezTo>
                    <a:pt x="1428560" y="937075"/>
                    <a:pt x="1427226" y="943981"/>
                    <a:pt x="1427226" y="950957"/>
                  </a:cubicBezTo>
                  <a:close/>
                  <a:moveTo>
                    <a:pt x="1482090" y="531001"/>
                  </a:moveTo>
                  <a:cubicBezTo>
                    <a:pt x="1451788" y="531001"/>
                    <a:pt x="1427226" y="555531"/>
                    <a:pt x="1427226" y="585795"/>
                  </a:cubicBezTo>
                  <a:cubicBezTo>
                    <a:pt x="1427226" y="616058"/>
                    <a:pt x="1451788" y="640588"/>
                    <a:pt x="1482090" y="640588"/>
                  </a:cubicBezTo>
                  <a:cubicBezTo>
                    <a:pt x="1512392" y="640588"/>
                    <a:pt x="1536954" y="616058"/>
                    <a:pt x="1536954" y="585795"/>
                  </a:cubicBezTo>
                  <a:cubicBezTo>
                    <a:pt x="1536954" y="555531"/>
                    <a:pt x="1512392" y="531001"/>
                    <a:pt x="1482090" y="531001"/>
                  </a:cubicBezTo>
                  <a:close/>
                  <a:moveTo>
                    <a:pt x="1259459" y="127"/>
                  </a:moveTo>
                  <a:cubicBezTo>
                    <a:pt x="1238574" y="22050"/>
                    <a:pt x="1239444" y="56734"/>
                    <a:pt x="1261396" y="77592"/>
                  </a:cubicBezTo>
                  <a:cubicBezTo>
                    <a:pt x="1283348" y="98450"/>
                    <a:pt x="1318076" y="97582"/>
                    <a:pt x="1338961" y="75658"/>
                  </a:cubicBezTo>
                  <a:cubicBezTo>
                    <a:pt x="1359110" y="54502"/>
                    <a:pt x="1359110" y="21283"/>
                    <a:pt x="1338961" y="127"/>
                  </a:cubicBezTo>
                  <a:close/>
                  <a:moveTo>
                    <a:pt x="1482090" y="165585"/>
                  </a:moveTo>
                  <a:cubicBezTo>
                    <a:pt x="1451788" y="165585"/>
                    <a:pt x="1427226" y="190115"/>
                    <a:pt x="1427226" y="220379"/>
                  </a:cubicBezTo>
                  <a:cubicBezTo>
                    <a:pt x="1427226" y="250642"/>
                    <a:pt x="1451788" y="275172"/>
                    <a:pt x="1482090" y="275172"/>
                  </a:cubicBezTo>
                  <a:cubicBezTo>
                    <a:pt x="1512392" y="275172"/>
                    <a:pt x="1536954" y="250642"/>
                    <a:pt x="1536954" y="220379"/>
                  </a:cubicBezTo>
                  <a:cubicBezTo>
                    <a:pt x="1536954" y="220359"/>
                    <a:pt x="1536954" y="220334"/>
                    <a:pt x="1536954" y="220315"/>
                  </a:cubicBezTo>
                  <a:cubicBezTo>
                    <a:pt x="1536922" y="190077"/>
                    <a:pt x="1512367" y="165585"/>
                    <a:pt x="1482090" y="165585"/>
                  </a:cubicBezTo>
                  <a:close/>
                  <a:moveTo>
                    <a:pt x="1625219" y="0"/>
                  </a:moveTo>
                  <a:cubicBezTo>
                    <a:pt x="1604334" y="21924"/>
                    <a:pt x="1605204" y="56607"/>
                    <a:pt x="1627156" y="77465"/>
                  </a:cubicBezTo>
                  <a:cubicBezTo>
                    <a:pt x="1649108" y="98324"/>
                    <a:pt x="1683836" y="97455"/>
                    <a:pt x="1704721" y="75531"/>
                  </a:cubicBezTo>
                  <a:cubicBezTo>
                    <a:pt x="1724870" y="54375"/>
                    <a:pt x="1724870" y="21156"/>
                    <a:pt x="1704721" y="0"/>
                  </a:cubicBezTo>
                  <a:close/>
                  <a:moveTo>
                    <a:pt x="1299210" y="348230"/>
                  </a:moveTo>
                  <a:cubicBezTo>
                    <a:pt x="1268908" y="348230"/>
                    <a:pt x="1244346" y="372760"/>
                    <a:pt x="1244346" y="403023"/>
                  </a:cubicBezTo>
                  <a:cubicBezTo>
                    <a:pt x="1244251" y="404881"/>
                    <a:pt x="1244251" y="406746"/>
                    <a:pt x="1244346" y="408604"/>
                  </a:cubicBezTo>
                  <a:cubicBezTo>
                    <a:pt x="1247604" y="438728"/>
                    <a:pt x="1274693" y="460505"/>
                    <a:pt x="1304855" y="457252"/>
                  </a:cubicBezTo>
                  <a:cubicBezTo>
                    <a:pt x="1330522" y="454487"/>
                    <a:pt x="1350791" y="434238"/>
                    <a:pt x="1353566" y="408604"/>
                  </a:cubicBezTo>
                  <a:cubicBezTo>
                    <a:pt x="1353566" y="406765"/>
                    <a:pt x="1353566" y="404926"/>
                    <a:pt x="1353566" y="403023"/>
                  </a:cubicBezTo>
                  <a:cubicBezTo>
                    <a:pt x="1353496" y="373007"/>
                    <a:pt x="1329265" y="348636"/>
                    <a:pt x="1299210" y="348357"/>
                  </a:cubicBezTo>
                  <a:close/>
                  <a:moveTo>
                    <a:pt x="1664970" y="348230"/>
                  </a:moveTo>
                  <a:cubicBezTo>
                    <a:pt x="1634668" y="348230"/>
                    <a:pt x="1610106" y="372760"/>
                    <a:pt x="1610106" y="403023"/>
                  </a:cubicBezTo>
                  <a:cubicBezTo>
                    <a:pt x="1610106" y="404926"/>
                    <a:pt x="1610106" y="406765"/>
                    <a:pt x="1610106" y="408604"/>
                  </a:cubicBezTo>
                  <a:cubicBezTo>
                    <a:pt x="1613192" y="438708"/>
                    <a:pt x="1640135" y="460613"/>
                    <a:pt x="1670279" y="457525"/>
                  </a:cubicBezTo>
                  <a:cubicBezTo>
                    <a:pt x="1696155" y="454880"/>
                    <a:pt x="1716608" y="434447"/>
                    <a:pt x="1719263" y="408604"/>
                  </a:cubicBezTo>
                  <a:cubicBezTo>
                    <a:pt x="1719466" y="406752"/>
                    <a:pt x="1719574" y="404888"/>
                    <a:pt x="1719580" y="403023"/>
                  </a:cubicBezTo>
                  <a:cubicBezTo>
                    <a:pt x="1719510" y="372912"/>
                    <a:pt x="1695120" y="348496"/>
                    <a:pt x="1664970" y="348357"/>
                  </a:cubicBezTo>
                  <a:close/>
                  <a:moveTo>
                    <a:pt x="1299210" y="713519"/>
                  </a:moveTo>
                  <a:cubicBezTo>
                    <a:pt x="1268908" y="713519"/>
                    <a:pt x="1244346" y="738049"/>
                    <a:pt x="1244346" y="768312"/>
                  </a:cubicBezTo>
                  <a:cubicBezTo>
                    <a:pt x="1244346" y="798576"/>
                    <a:pt x="1268908" y="823106"/>
                    <a:pt x="1299210" y="823106"/>
                  </a:cubicBezTo>
                  <a:cubicBezTo>
                    <a:pt x="1329512" y="823106"/>
                    <a:pt x="1354074" y="798576"/>
                    <a:pt x="1354074" y="768312"/>
                  </a:cubicBezTo>
                  <a:cubicBezTo>
                    <a:pt x="1354004" y="738100"/>
                    <a:pt x="1329462" y="713646"/>
                    <a:pt x="1299210" y="713646"/>
                  </a:cubicBezTo>
                  <a:close/>
                  <a:moveTo>
                    <a:pt x="1116330" y="1261516"/>
                  </a:moveTo>
                  <a:cubicBezTo>
                    <a:pt x="1086066" y="1261478"/>
                    <a:pt x="1061498" y="1285951"/>
                    <a:pt x="1061466" y="1316183"/>
                  </a:cubicBezTo>
                  <a:cubicBezTo>
                    <a:pt x="1061447" y="1331936"/>
                    <a:pt x="1068229" y="1346934"/>
                    <a:pt x="1080071" y="1357342"/>
                  </a:cubicBezTo>
                  <a:cubicBezTo>
                    <a:pt x="1111701" y="1342628"/>
                    <a:pt x="1141838" y="1324897"/>
                    <a:pt x="1170051" y="1304387"/>
                  </a:cubicBezTo>
                  <a:cubicBezTo>
                    <a:pt x="1164438" y="1279293"/>
                    <a:pt x="1142073" y="1261504"/>
                    <a:pt x="1116330" y="1261643"/>
                  </a:cubicBezTo>
                  <a:close/>
                  <a:moveTo>
                    <a:pt x="933450" y="348293"/>
                  </a:moveTo>
                  <a:cubicBezTo>
                    <a:pt x="931590" y="348198"/>
                    <a:pt x="929723" y="348198"/>
                    <a:pt x="927862" y="348293"/>
                  </a:cubicBezTo>
                  <a:cubicBezTo>
                    <a:pt x="899859" y="351160"/>
                    <a:pt x="878567" y="374719"/>
                    <a:pt x="878586" y="402833"/>
                  </a:cubicBezTo>
                  <a:cubicBezTo>
                    <a:pt x="878491" y="404691"/>
                    <a:pt x="878491" y="406556"/>
                    <a:pt x="878586" y="408414"/>
                  </a:cubicBezTo>
                  <a:cubicBezTo>
                    <a:pt x="881297" y="434250"/>
                    <a:pt x="901738" y="454665"/>
                    <a:pt x="927608" y="457373"/>
                  </a:cubicBezTo>
                  <a:cubicBezTo>
                    <a:pt x="929469" y="457468"/>
                    <a:pt x="931335" y="457468"/>
                    <a:pt x="933196" y="457373"/>
                  </a:cubicBezTo>
                  <a:cubicBezTo>
                    <a:pt x="961320" y="457353"/>
                    <a:pt x="984879" y="436102"/>
                    <a:pt x="987743" y="408160"/>
                  </a:cubicBezTo>
                  <a:cubicBezTo>
                    <a:pt x="987838" y="406302"/>
                    <a:pt x="987838" y="404437"/>
                    <a:pt x="987743" y="402579"/>
                  </a:cubicBezTo>
                  <a:cubicBezTo>
                    <a:pt x="987431" y="372760"/>
                    <a:pt x="963308" y="348667"/>
                    <a:pt x="933450" y="348357"/>
                  </a:cubicBezTo>
                  <a:close/>
                  <a:moveTo>
                    <a:pt x="1116330" y="896227"/>
                  </a:moveTo>
                  <a:cubicBezTo>
                    <a:pt x="1086028" y="896227"/>
                    <a:pt x="1061466" y="920757"/>
                    <a:pt x="1061466" y="951021"/>
                  </a:cubicBezTo>
                  <a:cubicBezTo>
                    <a:pt x="1061466" y="981284"/>
                    <a:pt x="1086028" y="1005814"/>
                    <a:pt x="1116330" y="1005814"/>
                  </a:cubicBezTo>
                  <a:cubicBezTo>
                    <a:pt x="1146632" y="1005814"/>
                    <a:pt x="1171194" y="981284"/>
                    <a:pt x="1171194" y="951021"/>
                  </a:cubicBezTo>
                  <a:cubicBezTo>
                    <a:pt x="1171156" y="920783"/>
                    <a:pt x="1146607" y="896291"/>
                    <a:pt x="1116330" y="896291"/>
                  </a:cubicBezTo>
                  <a:close/>
                  <a:moveTo>
                    <a:pt x="893636" y="127"/>
                  </a:moveTo>
                  <a:cubicBezTo>
                    <a:pt x="872788" y="22088"/>
                    <a:pt x="873709" y="56766"/>
                    <a:pt x="895699" y="77586"/>
                  </a:cubicBezTo>
                  <a:cubicBezTo>
                    <a:pt x="904494" y="85919"/>
                    <a:pt x="915803" y="91107"/>
                    <a:pt x="927862" y="92337"/>
                  </a:cubicBezTo>
                  <a:cubicBezTo>
                    <a:pt x="929716" y="92540"/>
                    <a:pt x="931583" y="92648"/>
                    <a:pt x="933450" y="92654"/>
                  </a:cubicBezTo>
                  <a:cubicBezTo>
                    <a:pt x="963752" y="92635"/>
                    <a:pt x="988301" y="68092"/>
                    <a:pt x="988282" y="37829"/>
                  </a:cubicBezTo>
                  <a:cubicBezTo>
                    <a:pt x="988276" y="23794"/>
                    <a:pt x="982878" y="10299"/>
                    <a:pt x="973201" y="127"/>
                  </a:cubicBezTo>
                  <a:close/>
                  <a:moveTo>
                    <a:pt x="1299210" y="1078808"/>
                  </a:moveTo>
                  <a:cubicBezTo>
                    <a:pt x="1268908" y="1078808"/>
                    <a:pt x="1244346" y="1103339"/>
                    <a:pt x="1244346" y="1133602"/>
                  </a:cubicBezTo>
                  <a:cubicBezTo>
                    <a:pt x="1244251" y="1135460"/>
                    <a:pt x="1244251" y="1137324"/>
                    <a:pt x="1244346" y="1139182"/>
                  </a:cubicBezTo>
                  <a:cubicBezTo>
                    <a:pt x="1247140" y="1166345"/>
                    <a:pt x="1269536" y="1187304"/>
                    <a:pt x="1296861" y="1188332"/>
                  </a:cubicBezTo>
                  <a:cubicBezTo>
                    <a:pt x="1315739" y="1167575"/>
                    <a:pt x="1334326" y="1145569"/>
                    <a:pt x="1352614" y="1122313"/>
                  </a:cubicBezTo>
                  <a:cubicBezTo>
                    <a:pt x="1347311" y="1097048"/>
                    <a:pt x="1325055" y="1078916"/>
                    <a:pt x="1299210" y="1078808"/>
                  </a:cubicBezTo>
                  <a:close/>
                  <a:moveTo>
                    <a:pt x="1116330" y="530874"/>
                  </a:moveTo>
                  <a:cubicBezTo>
                    <a:pt x="1086028" y="530874"/>
                    <a:pt x="1061466" y="555404"/>
                    <a:pt x="1061466" y="585668"/>
                  </a:cubicBezTo>
                  <a:cubicBezTo>
                    <a:pt x="1061466" y="615931"/>
                    <a:pt x="1086028" y="640461"/>
                    <a:pt x="1116330" y="640461"/>
                  </a:cubicBezTo>
                  <a:cubicBezTo>
                    <a:pt x="1146632" y="640461"/>
                    <a:pt x="1171194" y="615931"/>
                    <a:pt x="1171194" y="585668"/>
                  </a:cubicBezTo>
                  <a:cubicBezTo>
                    <a:pt x="1171124" y="555455"/>
                    <a:pt x="1146581" y="531001"/>
                    <a:pt x="1116330" y="531001"/>
                  </a:cubicBezTo>
                  <a:close/>
                  <a:moveTo>
                    <a:pt x="1116330" y="165585"/>
                  </a:moveTo>
                  <a:cubicBezTo>
                    <a:pt x="1086028" y="165585"/>
                    <a:pt x="1061466" y="190115"/>
                    <a:pt x="1061466" y="220379"/>
                  </a:cubicBezTo>
                  <a:cubicBezTo>
                    <a:pt x="1061466" y="250642"/>
                    <a:pt x="1086028" y="275172"/>
                    <a:pt x="1116330" y="275172"/>
                  </a:cubicBezTo>
                  <a:cubicBezTo>
                    <a:pt x="1146632" y="275172"/>
                    <a:pt x="1171194" y="250642"/>
                    <a:pt x="1171194" y="220379"/>
                  </a:cubicBezTo>
                  <a:cubicBezTo>
                    <a:pt x="1171194" y="220359"/>
                    <a:pt x="1171194" y="220334"/>
                    <a:pt x="1171194" y="220315"/>
                  </a:cubicBezTo>
                  <a:cubicBezTo>
                    <a:pt x="1171156" y="190077"/>
                    <a:pt x="1146607" y="165585"/>
                    <a:pt x="1116330" y="165585"/>
                  </a:cubicBezTo>
                  <a:close/>
                </a:path>
              </a:pathLst>
            </a:custGeom>
            <a:solidFill>
              <a:srgbClr val="04152C">
                <a:alpha val="134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" name="Google Shape;164;p4"/>
            <p:cNvSpPr/>
            <p:nvPr/>
          </p:nvSpPr>
          <p:spPr>
            <a:xfrm rot="10800000" flipH="1">
              <a:off x="4377375" y="1454281"/>
              <a:ext cx="389112" cy="153155"/>
            </a:xfrm>
            <a:custGeom>
              <a:avLst/>
              <a:gdLst/>
              <a:ahLst/>
              <a:cxnLst/>
              <a:rect l="l" t="t" r="r" b="b"/>
              <a:pathLst>
                <a:path w="1225550" h="380509" extrusionOk="0">
                  <a:moveTo>
                    <a:pt x="607632" y="380510"/>
                  </a:moveTo>
                  <a:cubicBezTo>
                    <a:pt x="862712" y="380510"/>
                    <a:pt x="1059435" y="217271"/>
                    <a:pt x="1225550" y="0"/>
                  </a:cubicBezTo>
                  <a:lnTo>
                    <a:pt x="0" y="0"/>
                  </a:lnTo>
                  <a:cubicBezTo>
                    <a:pt x="173101" y="220442"/>
                    <a:pt x="370078" y="380510"/>
                    <a:pt x="607632" y="380510"/>
                  </a:cubicBezTo>
                  <a:close/>
                </a:path>
              </a:pathLst>
            </a:custGeom>
            <a:solidFill>
              <a:srgbClr val="17A89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" name="Google Shape;165;p4"/>
            <p:cNvSpPr/>
            <p:nvPr/>
          </p:nvSpPr>
          <p:spPr>
            <a:xfrm flipH="1">
              <a:off x="774577" y="1131008"/>
              <a:ext cx="683038" cy="475637"/>
            </a:xfrm>
            <a:custGeom>
              <a:avLst/>
              <a:gdLst/>
              <a:ahLst/>
              <a:cxnLst/>
              <a:rect l="l" t="t" r="r" b="b"/>
              <a:pathLst>
                <a:path w="1821434" h="1268365" extrusionOk="0">
                  <a:moveTo>
                    <a:pt x="840804" y="0"/>
                  </a:moveTo>
                  <a:cubicBezTo>
                    <a:pt x="537718" y="0"/>
                    <a:pt x="314134" y="728422"/>
                    <a:pt x="0" y="1268366"/>
                  </a:cubicBezTo>
                  <a:lnTo>
                    <a:pt x="1821435" y="1268366"/>
                  </a:lnTo>
                  <a:cubicBezTo>
                    <a:pt x="1438784" y="781440"/>
                    <a:pt x="1172337" y="0"/>
                    <a:pt x="840804" y="0"/>
                  </a:cubicBezTo>
                  <a:close/>
                </a:path>
              </a:pathLst>
            </a:custGeom>
            <a:gradFill>
              <a:gsLst>
                <a:gs pos="0">
                  <a:srgbClr val="C182FF">
                    <a:alpha val="53333"/>
                  </a:srgbClr>
                </a:gs>
                <a:gs pos="100000">
                  <a:srgbClr val="002FFF">
                    <a:alpha val="58431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" name="Google Shape;166;p4"/>
            <p:cNvSpPr/>
            <p:nvPr/>
          </p:nvSpPr>
          <p:spPr>
            <a:xfrm>
              <a:off x="4571564" y="989079"/>
              <a:ext cx="4572000" cy="1110066"/>
            </a:xfrm>
            <a:custGeom>
              <a:avLst/>
              <a:gdLst/>
              <a:ahLst/>
              <a:cxnLst/>
              <a:rect l="l" t="t" r="r" b="b"/>
              <a:pathLst>
                <a:path w="12192000" h="2960175" extrusionOk="0">
                  <a:moveTo>
                    <a:pt x="0" y="333390"/>
                  </a:moveTo>
                  <a:cubicBezTo>
                    <a:pt x="514350" y="333390"/>
                    <a:pt x="699072" y="1437375"/>
                    <a:pt x="1490980" y="1437375"/>
                  </a:cubicBezTo>
                  <a:cubicBezTo>
                    <a:pt x="2642870" y="1437375"/>
                    <a:pt x="2642870" y="0"/>
                    <a:pt x="3794697" y="0"/>
                  </a:cubicBezTo>
                  <a:cubicBezTo>
                    <a:pt x="4946523" y="0"/>
                    <a:pt x="4946650" y="2960175"/>
                    <a:pt x="6098413" y="2960175"/>
                  </a:cubicBezTo>
                  <a:cubicBezTo>
                    <a:pt x="7250176" y="2960175"/>
                    <a:pt x="7250303" y="571082"/>
                    <a:pt x="8402130" y="571082"/>
                  </a:cubicBezTo>
                  <a:cubicBezTo>
                    <a:pt x="9553956" y="571082"/>
                    <a:pt x="9490519" y="2769920"/>
                    <a:pt x="10642600" y="2769920"/>
                  </a:cubicBezTo>
                  <a:cubicBezTo>
                    <a:pt x="11588052" y="2769920"/>
                    <a:pt x="11586337" y="903964"/>
                    <a:pt x="12192000" y="235155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" name="Google Shape;167;p4"/>
            <p:cNvSpPr/>
            <p:nvPr/>
          </p:nvSpPr>
          <p:spPr>
            <a:xfrm flipH="1">
              <a:off x="218" y="989079"/>
              <a:ext cx="4572000" cy="1110066"/>
            </a:xfrm>
            <a:custGeom>
              <a:avLst/>
              <a:gdLst/>
              <a:ahLst/>
              <a:cxnLst/>
              <a:rect l="l" t="t" r="r" b="b"/>
              <a:pathLst>
                <a:path w="12192000" h="2960175" extrusionOk="0">
                  <a:moveTo>
                    <a:pt x="0" y="333390"/>
                  </a:moveTo>
                  <a:cubicBezTo>
                    <a:pt x="514350" y="333390"/>
                    <a:pt x="699072" y="1437375"/>
                    <a:pt x="1490980" y="1437375"/>
                  </a:cubicBezTo>
                  <a:cubicBezTo>
                    <a:pt x="2642870" y="1437375"/>
                    <a:pt x="2642870" y="0"/>
                    <a:pt x="3794697" y="0"/>
                  </a:cubicBezTo>
                  <a:cubicBezTo>
                    <a:pt x="4946523" y="0"/>
                    <a:pt x="4946650" y="2960175"/>
                    <a:pt x="6098413" y="2960175"/>
                  </a:cubicBezTo>
                  <a:cubicBezTo>
                    <a:pt x="7250176" y="2960175"/>
                    <a:pt x="7250303" y="571082"/>
                    <a:pt x="8402130" y="571082"/>
                  </a:cubicBezTo>
                  <a:cubicBezTo>
                    <a:pt x="9553956" y="571082"/>
                    <a:pt x="9490519" y="2769920"/>
                    <a:pt x="10642600" y="2769920"/>
                  </a:cubicBezTo>
                  <a:cubicBezTo>
                    <a:pt x="11588052" y="2769920"/>
                    <a:pt x="11586337" y="903964"/>
                    <a:pt x="12192000" y="235155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8" name="Google Shape;168;p4"/>
          <p:cNvGrpSpPr/>
          <p:nvPr/>
        </p:nvGrpSpPr>
        <p:grpSpPr>
          <a:xfrm>
            <a:off x="138350" y="260325"/>
            <a:ext cx="8847940" cy="1250750"/>
            <a:chOff x="138350" y="260325"/>
            <a:chExt cx="8847940" cy="1250750"/>
          </a:xfrm>
        </p:grpSpPr>
        <p:sp>
          <p:nvSpPr>
            <p:cNvPr id="169" name="Google Shape;169;p4"/>
            <p:cNvSpPr/>
            <p:nvPr/>
          </p:nvSpPr>
          <p:spPr>
            <a:xfrm>
              <a:off x="1499675" y="1250550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4"/>
            <p:cNvSpPr/>
            <p:nvPr/>
          </p:nvSpPr>
          <p:spPr>
            <a:xfrm>
              <a:off x="2661090" y="1269602"/>
              <a:ext cx="58200" cy="58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4"/>
            <p:cNvSpPr/>
            <p:nvPr/>
          </p:nvSpPr>
          <p:spPr>
            <a:xfrm>
              <a:off x="964725" y="1364875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4"/>
            <p:cNvSpPr/>
            <p:nvPr/>
          </p:nvSpPr>
          <p:spPr>
            <a:xfrm>
              <a:off x="2853765" y="1433827"/>
              <a:ext cx="58200" cy="582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4"/>
            <p:cNvSpPr/>
            <p:nvPr/>
          </p:nvSpPr>
          <p:spPr>
            <a:xfrm>
              <a:off x="6511800" y="260325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4"/>
            <p:cNvSpPr/>
            <p:nvPr/>
          </p:nvSpPr>
          <p:spPr>
            <a:xfrm>
              <a:off x="922865" y="385427"/>
              <a:ext cx="58200" cy="58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4"/>
            <p:cNvSpPr/>
            <p:nvPr/>
          </p:nvSpPr>
          <p:spPr>
            <a:xfrm>
              <a:off x="1669300" y="352130"/>
              <a:ext cx="124800" cy="124800"/>
            </a:xfrm>
            <a:prstGeom prst="donut">
              <a:avLst>
                <a:gd name="adj" fmla="val 1379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4"/>
            <p:cNvSpPr/>
            <p:nvPr/>
          </p:nvSpPr>
          <p:spPr>
            <a:xfrm>
              <a:off x="138350" y="366375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4"/>
            <p:cNvSpPr/>
            <p:nvPr/>
          </p:nvSpPr>
          <p:spPr>
            <a:xfrm>
              <a:off x="5813290" y="1086177"/>
              <a:ext cx="58200" cy="582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4"/>
            <p:cNvSpPr/>
            <p:nvPr/>
          </p:nvSpPr>
          <p:spPr>
            <a:xfrm>
              <a:off x="8192200" y="352130"/>
              <a:ext cx="124800" cy="124800"/>
            </a:xfrm>
            <a:prstGeom prst="donut">
              <a:avLst>
                <a:gd name="adj" fmla="val 13795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4"/>
            <p:cNvSpPr/>
            <p:nvPr/>
          </p:nvSpPr>
          <p:spPr>
            <a:xfrm>
              <a:off x="3083050" y="588050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4"/>
            <p:cNvSpPr/>
            <p:nvPr/>
          </p:nvSpPr>
          <p:spPr>
            <a:xfrm>
              <a:off x="5905390" y="1269602"/>
              <a:ext cx="58200" cy="58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4"/>
            <p:cNvSpPr/>
            <p:nvPr/>
          </p:nvSpPr>
          <p:spPr>
            <a:xfrm>
              <a:off x="3321725" y="1144805"/>
              <a:ext cx="124800" cy="124800"/>
            </a:xfrm>
            <a:prstGeom prst="donut">
              <a:avLst>
                <a:gd name="adj" fmla="val 13795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4"/>
            <p:cNvSpPr/>
            <p:nvPr/>
          </p:nvSpPr>
          <p:spPr>
            <a:xfrm>
              <a:off x="5550600" y="1250550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4"/>
            <p:cNvSpPr/>
            <p:nvPr/>
          </p:nvSpPr>
          <p:spPr>
            <a:xfrm>
              <a:off x="7715565" y="1178102"/>
              <a:ext cx="58200" cy="582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4"/>
            <p:cNvSpPr/>
            <p:nvPr/>
          </p:nvSpPr>
          <p:spPr>
            <a:xfrm>
              <a:off x="7255125" y="462680"/>
              <a:ext cx="124800" cy="124800"/>
            </a:xfrm>
            <a:prstGeom prst="donut">
              <a:avLst>
                <a:gd name="adj" fmla="val 13795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4"/>
            <p:cNvSpPr/>
            <p:nvPr/>
          </p:nvSpPr>
          <p:spPr>
            <a:xfrm>
              <a:off x="8774600" y="1414775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4"/>
            <p:cNvSpPr/>
            <p:nvPr/>
          </p:nvSpPr>
          <p:spPr>
            <a:xfrm>
              <a:off x="8928090" y="1269602"/>
              <a:ext cx="58200" cy="58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4"/>
            <p:cNvSpPr/>
            <p:nvPr/>
          </p:nvSpPr>
          <p:spPr>
            <a:xfrm>
              <a:off x="7494550" y="1350630"/>
              <a:ext cx="124800" cy="124800"/>
            </a:xfrm>
            <a:prstGeom prst="donut">
              <a:avLst>
                <a:gd name="adj" fmla="val 13795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4"/>
            <p:cNvSpPr/>
            <p:nvPr/>
          </p:nvSpPr>
          <p:spPr>
            <a:xfrm>
              <a:off x="4147815" y="607102"/>
              <a:ext cx="58200" cy="58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4"/>
            <p:cNvSpPr/>
            <p:nvPr/>
          </p:nvSpPr>
          <p:spPr>
            <a:xfrm>
              <a:off x="4901365" y="385427"/>
              <a:ext cx="58200" cy="582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4"/>
            <p:cNvSpPr/>
            <p:nvPr/>
          </p:nvSpPr>
          <p:spPr>
            <a:xfrm>
              <a:off x="5055300" y="476925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4"/>
            <p:cNvSpPr/>
            <p:nvPr/>
          </p:nvSpPr>
          <p:spPr>
            <a:xfrm>
              <a:off x="8316990" y="260327"/>
              <a:ext cx="58200" cy="582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4"/>
            <p:cNvSpPr/>
            <p:nvPr/>
          </p:nvSpPr>
          <p:spPr>
            <a:xfrm>
              <a:off x="364940" y="1433827"/>
              <a:ext cx="58200" cy="582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4"/>
            <p:cNvSpPr/>
            <p:nvPr/>
          </p:nvSpPr>
          <p:spPr>
            <a:xfrm>
              <a:off x="194015" y="1269602"/>
              <a:ext cx="58200" cy="582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10"/>
          <p:cNvSpPr txBox="1">
            <a:spLocks noGrp="1"/>
          </p:cNvSpPr>
          <p:nvPr>
            <p:ph type="sldNum" idx="12"/>
          </p:nvPr>
        </p:nvSpPr>
        <p:spPr>
          <a:xfrm>
            <a:off x="4297650" y="4413799"/>
            <a:ext cx="548700" cy="72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  <p:grpSp>
        <p:nvGrpSpPr>
          <p:cNvPr id="580" name="Google Shape;580;p10"/>
          <p:cNvGrpSpPr/>
          <p:nvPr/>
        </p:nvGrpSpPr>
        <p:grpSpPr>
          <a:xfrm>
            <a:off x="218" y="3708336"/>
            <a:ext cx="9143345" cy="1231682"/>
            <a:chOff x="218" y="898161"/>
            <a:chExt cx="9143345" cy="1231682"/>
          </a:xfrm>
        </p:grpSpPr>
        <p:sp>
          <p:nvSpPr>
            <p:cNvPr id="581" name="Google Shape;581;p10"/>
            <p:cNvSpPr/>
            <p:nvPr/>
          </p:nvSpPr>
          <p:spPr>
            <a:xfrm>
              <a:off x="4567150" y="1374616"/>
              <a:ext cx="236742" cy="232824"/>
            </a:xfrm>
            <a:custGeom>
              <a:avLst/>
              <a:gdLst/>
              <a:ahLst/>
              <a:cxnLst/>
              <a:rect l="l" t="t" r="r" b="b"/>
              <a:pathLst>
                <a:path w="618934" h="620864" extrusionOk="0">
                  <a:moveTo>
                    <a:pt x="0" y="0"/>
                  </a:moveTo>
                  <a:lnTo>
                    <a:pt x="0" y="620865"/>
                  </a:lnTo>
                  <a:lnTo>
                    <a:pt x="618935" y="620865"/>
                  </a:lnTo>
                  <a:cubicBezTo>
                    <a:pt x="480632" y="309101"/>
                    <a:pt x="339535" y="1459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FFC229"/>
                </a:gs>
                <a:gs pos="100000">
                  <a:srgbClr val="FF826C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2" name="Google Shape;582;p10"/>
            <p:cNvSpPr/>
            <p:nvPr/>
          </p:nvSpPr>
          <p:spPr>
            <a:xfrm flipH="1">
              <a:off x="4340118" y="1374612"/>
              <a:ext cx="232100" cy="232824"/>
            </a:xfrm>
            <a:custGeom>
              <a:avLst/>
              <a:gdLst/>
              <a:ahLst/>
              <a:cxnLst/>
              <a:rect l="l" t="t" r="r" b="b"/>
              <a:pathLst>
                <a:path w="618934" h="620864" extrusionOk="0">
                  <a:moveTo>
                    <a:pt x="0" y="0"/>
                  </a:moveTo>
                  <a:lnTo>
                    <a:pt x="0" y="620865"/>
                  </a:lnTo>
                  <a:lnTo>
                    <a:pt x="618935" y="620865"/>
                  </a:lnTo>
                  <a:cubicBezTo>
                    <a:pt x="480632" y="309101"/>
                    <a:pt x="339535" y="1459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BEF176"/>
                </a:gs>
                <a:gs pos="100000">
                  <a:srgbClr val="FFC229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3" name="Google Shape;583;p10"/>
            <p:cNvSpPr/>
            <p:nvPr/>
          </p:nvSpPr>
          <p:spPr>
            <a:xfrm>
              <a:off x="4765540" y="1606642"/>
              <a:ext cx="753451" cy="523201"/>
            </a:xfrm>
            <a:custGeom>
              <a:avLst/>
              <a:gdLst/>
              <a:ahLst/>
              <a:cxnLst/>
              <a:rect l="l" t="t" r="r" b="b"/>
              <a:pathLst>
                <a:path w="2009203" h="1395202" extrusionOk="0">
                  <a:moveTo>
                    <a:pt x="1005142" y="1395202"/>
                  </a:moveTo>
                  <a:cubicBezTo>
                    <a:pt x="1434656" y="1395202"/>
                    <a:pt x="1742377" y="650418"/>
                    <a:pt x="2009204" y="0"/>
                  </a:cubicBezTo>
                  <a:lnTo>
                    <a:pt x="0" y="0"/>
                  </a:lnTo>
                  <a:cubicBezTo>
                    <a:pt x="310706" y="521742"/>
                    <a:pt x="470408" y="1395202"/>
                    <a:pt x="1005142" y="1395202"/>
                  </a:cubicBezTo>
                  <a:close/>
                </a:path>
              </a:pathLst>
            </a:custGeom>
            <a:gradFill>
              <a:gsLst>
                <a:gs pos="0">
                  <a:srgbClr val="FF826C"/>
                </a:gs>
                <a:gs pos="100000">
                  <a:srgbClr val="FF3E45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4" name="Google Shape;584;p10"/>
            <p:cNvSpPr/>
            <p:nvPr/>
          </p:nvSpPr>
          <p:spPr>
            <a:xfrm>
              <a:off x="4803711" y="1606642"/>
              <a:ext cx="426243" cy="242789"/>
            </a:xfrm>
            <a:custGeom>
              <a:avLst/>
              <a:gdLst/>
              <a:ahLst/>
              <a:cxnLst/>
              <a:rect l="l" t="t" r="r" b="b"/>
              <a:pathLst>
                <a:path w="1136649" h="647437" extrusionOk="0">
                  <a:moveTo>
                    <a:pt x="632968" y="647437"/>
                  </a:moveTo>
                  <a:cubicBezTo>
                    <a:pt x="884492" y="647437"/>
                    <a:pt x="1023684" y="362626"/>
                    <a:pt x="1136650" y="0"/>
                  </a:cubicBezTo>
                  <a:lnTo>
                    <a:pt x="0" y="0"/>
                  </a:lnTo>
                  <a:cubicBezTo>
                    <a:pt x="142494" y="321467"/>
                    <a:pt x="282067" y="647437"/>
                    <a:pt x="632968" y="647437"/>
                  </a:cubicBezTo>
                  <a:close/>
                </a:path>
              </a:pathLst>
            </a:custGeom>
            <a:solidFill>
              <a:srgbClr val="33E7FF">
                <a:alpha val="597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5" name="Google Shape;585;p10"/>
            <p:cNvSpPr/>
            <p:nvPr/>
          </p:nvSpPr>
          <p:spPr>
            <a:xfrm>
              <a:off x="5519015" y="1249917"/>
              <a:ext cx="481965" cy="356728"/>
            </a:xfrm>
            <a:custGeom>
              <a:avLst/>
              <a:gdLst/>
              <a:ahLst/>
              <a:cxnLst/>
              <a:rect l="l" t="t" r="r" b="b"/>
              <a:pathLst>
                <a:path w="1285240" h="951274" extrusionOk="0">
                  <a:moveTo>
                    <a:pt x="584200" y="0"/>
                  </a:moveTo>
                  <a:cubicBezTo>
                    <a:pt x="388938" y="0"/>
                    <a:pt x="206692" y="447289"/>
                    <a:pt x="0" y="951274"/>
                  </a:cubicBezTo>
                  <a:lnTo>
                    <a:pt x="1285240" y="951274"/>
                  </a:lnTo>
                  <a:cubicBezTo>
                    <a:pt x="1028509" y="509883"/>
                    <a:pt x="837755" y="0"/>
                    <a:pt x="584200" y="0"/>
                  </a:cubicBezTo>
                  <a:close/>
                </a:path>
              </a:pathLst>
            </a:custGeom>
            <a:solidFill>
              <a:srgbClr val="83288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6" name="Google Shape;586;p10"/>
            <p:cNvSpPr/>
            <p:nvPr/>
          </p:nvSpPr>
          <p:spPr>
            <a:xfrm>
              <a:off x="5229955" y="1040852"/>
              <a:ext cx="686062" cy="565794"/>
            </a:xfrm>
            <a:custGeom>
              <a:avLst/>
              <a:gdLst/>
              <a:ahLst/>
              <a:cxnLst/>
              <a:rect l="l" t="t" r="r" b="b"/>
              <a:pathLst>
                <a:path w="1829498" h="1508784" extrusionOk="0">
                  <a:moveTo>
                    <a:pt x="815658" y="0"/>
                  </a:moveTo>
                  <a:cubicBezTo>
                    <a:pt x="315468" y="0"/>
                    <a:pt x="197866" y="873714"/>
                    <a:pt x="0" y="1508784"/>
                  </a:cubicBezTo>
                  <a:lnTo>
                    <a:pt x="1829498" y="1508784"/>
                  </a:lnTo>
                  <a:cubicBezTo>
                    <a:pt x="1541526" y="928000"/>
                    <a:pt x="1355789" y="0"/>
                    <a:pt x="815658" y="0"/>
                  </a:cubicBezTo>
                  <a:close/>
                </a:path>
              </a:pathLst>
            </a:custGeom>
            <a:solidFill>
              <a:srgbClr val="FFA22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7" name="Google Shape;587;p10"/>
            <p:cNvSpPr/>
            <p:nvPr/>
          </p:nvSpPr>
          <p:spPr>
            <a:xfrm>
              <a:off x="5916017" y="1606642"/>
              <a:ext cx="392906" cy="171443"/>
            </a:xfrm>
            <a:custGeom>
              <a:avLst/>
              <a:gdLst/>
              <a:ahLst/>
              <a:cxnLst/>
              <a:rect l="l" t="t" r="r" b="b"/>
              <a:pathLst>
                <a:path w="1047750" h="457182" extrusionOk="0">
                  <a:moveTo>
                    <a:pt x="500190" y="457182"/>
                  </a:moveTo>
                  <a:cubicBezTo>
                    <a:pt x="745744" y="457182"/>
                    <a:pt x="914019" y="257605"/>
                    <a:pt x="1047750" y="0"/>
                  </a:cubicBezTo>
                  <a:lnTo>
                    <a:pt x="0" y="0"/>
                  </a:lnTo>
                  <a:cubicBezTo>
                    <a:pt x="131191" y="264645"/>
                    <a:pt x="283528" y="457182"/>
                    <a:pt x="500190" y="457182"/>
                  </a:cubicBezTo>
                  <a:close/>
                </a:path>
              </a:pathLst>
            </a:custGeom>
            <a:gradFill>
              <a:gsLst>
                <a:gs pos="0">
                  <a:srgbClr val="A54FA6"/>
                </a:gs>
                <a:gs pos="100000">
                  <a:srgbClr val="F702A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8" name="Google Shape;588;p10"/>
            <p:cNvSpPr/>
            <p:nvPr/>
          </p:nvSpPr>
          <p:spPr>
            <a:xfrm>
              <a:off x="7745341" y="1606642"/>
              <a:ext cx="493657" cy="242765"/>
            </a:xfrm>
            <a:custGeom>
              <a:avLst/>
              <a:gdLst/>
              <a:ahLst/>
              <a:cxnLst/>
              <a:rect l="l" t="t" r="r" b="b"/>
              <a:pathLst>
                <a:path w="1316418" h="647373" extrusionOk="0">
                  <a:moveTo>
                    <a:pt x="475298" y="345376"/>
                  </a:moveTo>
                  <a:cubicBezTo>
                    <a:pt x="465201" y="345376"/>
                    <a:pt x="457010" y="353551"/>
                    <a:pt x="457010" y="363640"/>
                  </a:cubicBezTo>
                  <a:cubicBezTo>
                    <a:pt x="457010" y="373730"/>
                    <a:pt x="465201" y="381905"/>
                    <a:pt x="475298" y="381905"/>
                  </a:cubicBezTo>
                  <a:cubicBezTo>
                    <a:pt x="485394" y="381905"/>
                    <a:pt x="493586" y="373730"/>
                    <a:pt x="493586" y="363640"/>
                  </a:cubicBezTo>
                  <a:cubicBezTo>
                    <a:pt x="493586" y="353551"/>
                    <a:pt x="485394" y="345376"/>
                    <a:pt x="475298" y="345376"/>
                  </a:cubicBezTo>
                  <a:close/>
                  <a:moveTo>
                    <a:pt x="475298" y="436698"/>
                  </a:moveTo>
                  <a:cubicBezTo>
                    <a:pt x="465201" y="436698"/>
                    <a:pt x="457010" y="444873"/>
                    <a:pt x="457010" y="454963"/>
                  </a:cubicBezTo>
                  <a:cubicBezTo>
                    <a:pt x="457010" y="465053"/>
                    <a:pt x="465201" y="473227"/>
                    <a:pt x="475298" y="473227"/>
                  </a:cubicBezTo>
                  <a:cubicBezTo>
                    <a:pt x="485394" y="473227"/>
                    <a:pt x="493586" y="465053"/>
                    <a:pt x="493586" y="454963"/>
                  </a:cubicBezTo>
                  <a:cubicBezTo>
                    <a:pt x="493586" y="444873"/>
                    <a:pt x="485394" y="436698"/>
                    <a:pt x="475298" y="436698"/>
                  </a:cubicBezTo>
                  <a:close/>
                  <a:moveTo>
                    <a:pt x="475298" y="528021"/>
                  </a:moveTo>
                  <a:cubicBezTo>
                    <a:pt x="465138" y="527983"/>
                    <a:pt x="456947" y="536164"/>
                    <a:pt x="456883" y="546285"/>
                  </a:cubicBezTo>
                  <a:cubicBezTo>
                    <a:pt x="456819" y="556407"/>
                    <a:pt x="465011" y="564638"/>
                    <a:pt x="475171" y="564676"/>
                  </a:cubicBezTo>
                  <a:cubicBezTo>
                    <a:pt x="485331" y="564714"/>
                    <a:pt x="493523" y="556533"/>
                    <a:pt x="493586" y="546412"/>
                  </a:cubicBezTo>
                  <a:cubicBezTo>
                    <a:pt x="493586" y="546367"/>
                    <a:pt x="493586" y="546330"/>
                    <a:pt x="493586" y="546285"/>
                  </a:cubicBezTo>
                  <a:cubicBezTo>
                    <a:pt x="493586" y="536195"/>
                    <a:pt x="485394" y="528021"/>
                    <a:pt x="475298" y="528021"/>
                  </a:cubicBezTo>
                  <a:close/>
                  <a:moveTo>
                    <a:pt x="429578" y="25748"/>
                  </a:moveTo>
                  <a:cubicBezTo>
                    <a:pt x="419481" y="25748"/>
                    <a:pt x="411290" y="33922"/>
                    <a:pt x="411290" y="44012"/>
                  </a:cubicBezTo>
                  <a:cubicBezTo>
                    <a:pt x="411290" y="54102"/>
                    <a:pt x="419481" y="62277"/>
                    <a:pt x="429578" y="62277"/>
                  </a:cubicBezTo>
                  <a:cubicBezTo>
                    <a:pt x="439675" y="62277"/>
                    <a:pt x="447866" y="54102"/>
                    <a:pt x="447866" y="44012"/>
                  </a:cubicBezTo>
                  <a:cubicBezTo>
                    <a:pt x="447739" y="33998"/>
                    <a:pt x="439611" y="25938"/>
                    <a:pt x="429578" y="25938"/>
                  </a:cubicBezTo>
                  <a:close/>
                  <a:moveTo>
                    <a:pt x="475298" y="162731"/>
                  </a:moveTo>
                  <a:cubicBezTo>
                    <a:pt x="465201" y="162731"/>
                    <a:pt x="457010" y="170906"/>
                    <a:pt x="457010" y="180996"/>
                  </a:cubicBezTo>
                  <a:cubicBezTo>
                    <a:pt x="457010" y="191086"/>
                    <a:pt x="465201" y="199260"/>
                    <a:pt x="475298" y="199260"/>
                  </a:cubicBezTo>
                  <a:cubicBezTo>
                    <a:pt x="485394" y="199260"/>
                    <a:pt x="493586" y="191086"/>
                    <a:pt x="493586" y="180996"/>
                  </a:cubicBezTo>
                  <a:cubicBezTo>
                    <a:pt x="493586" y="170906"/>
                    <a:pt x="485394" y="162731"/>
                    <a:pt x="475298" y="162731"/>
                  </a:cubicBezTo>
                  <a:close/>
                  <a:moveTo>
                    <a:pt x="521018" y="573682"/>
                  </a:moveTo>
                  <a:cubicBezTo>
                    <a:pt x="510922" y="573682"/>
                    <a:pt x="502730" y="581856"/>
                    <a:pt x="502730" y="591946"/>
                  </a:cubicBezTo>
                  <a:cubicBezTo>
                    <a:pt x="502730" y="591946"/>
                    <a:pt x="502730" y="591946"/>
                    <a:pt x="502730" y="592263"/>
                  </a:cubicBezTo>
                  <a:cubicBezTo>
                    <a:pt x="512826" y="596747"/>
                    <a:pt x="523113" y="600971"/>
                    <a:pt x="533591" y="604947"/>
                  </a:cubicBezTo>
                  <a:cubicBezTo>
                    <a:pt x="541020" y="598123"/>
                    <a:pt x="541528" y="586568"/>
                    <a:pt x="534670" y="579142"/>
                  </a:cubicBezTo>
                  <a:cubicBezTo>
                    <a:pt x="531114" y="575293"/>
                    <a:pt x="526098" y="573143"/>
                    <a:pt x="520891" y="573238"/>
                  </a:cubicBezTo>
                  <a:close/>
                  <a:moveTo>
                    <a:pt x="475298" y="254054"/>
                  </a:moveTo>
                  <a:cubicBezTo>
                    <a:pt x="465201" y="254054"/>
                    <a:pt x="457010" y="262228"/>
                    <a:pt x="457010" y="272318"/>
                  </a:cubicBezTo>
                  <a:cubicBezTo>
                    <a:pt x="457010" y="282408"/>
                    <a:pt x="465201" y="290583"/>
                    <a:pt x="475298" y="290583"/>
                  </a:cubicBezTo>
                  <a:cubicBezTo>
                    <a:pt x="485394" y="290583"/>
                    <a:pt x="493586" y="282408"/>
                    <a:pt x="493586" y="272318"/>
                  </a:cubicBezTo>
                  <a:cubicBezTo>
                    <a:pt x="493459" y="262304"/>
                    <a:pt x="485331" y="254244"/>
                    <a:pt x="475298" y="254244"/>
                  </a:cubicBezTo>
                  <a:close/>
                  <a:moveTo>
                    <a:pt x="475298" y="71409"/>
                  </a:moveTo>
                  <a:cubicBezTo>
                    <a:pt x="465201" y="71409"/>
                    <a:pt x="457010" y="79584"/>
                    <a:pt x="457010" y="89673"/>
                  </a:cubicBezTo>
                  <a:cubicBezTo>
                    <a:pt x="457010" y="99763"/>
                    <a:pt x="465201" y="107938"/>
                    <a:pt x="475298" y="107938"/>
                  </a:cubicBezTo>
                  <a:cubicBezTo>
                    <a:pt x="485394" y="107938"/>
                    <a:pt x="493586" y="99763"/>
                    <a:pt x="493586" y="89673"/>
                  </a:cubicBezTo>
                  <a:cubicBezTo>
                    <a:pt x="493586" y="79584"/>
                    <a:pt x="485394" y="71409"/>
                    <a:pt x="475298" y="71409"/>
                  </a:cubicBezTo>
                  <a:close/>
                  <a:moveTo>
                    <a:pt x="521018" y="482359"/>
                  </a:moveTo>
                  <a:cubicBezTo>
                    <a:pt x="510922" y="482359"/>
                    <a:pt x="502730" y="490534"/>
                    <a:pt x="502730" y="500624"/>
                  </a:cubicBezTo>
                  <a:cubicBezTo>
                    <a:pt x="502730" y="510714"/>
                    <a:pt x="510922" y="518888"/>
                    <a:pt x="521018" y="518888"/>
                  </a:cubicBezTo>
                  <a:cubicBezTo>
                    <a:pt x="531114" y="518888"/>
                    <a:pt x="539306" y="510714"/>
                    <a:pt x="539306" y="500624"/>
                  </a:cubicBezTo>
                  <a:cubicBezTo>
                    <a:pt x="539179" y="490610"/>
                    <a:pt x="531051" y="482550"/>
                    <a:pt x="521018" y="482550"/>
                  </a:cubicBezTo>
                  <a:close/>
                  <a:moveTo>
                    <a:pt x="383858" y="162731"/>
                  </a:moveTo>
                  <a:cubicBezTo>
                    <a:pt x="373762" y="162731"/>
                    <a:pt x="365570" y="170906"/>
                    <a:pt x="365570" y="180996"/>
                  </a:cubicBezTo>
                  <a:cubicBezTo>
                    <a:pt x="365570" y="191086"/>
                    <a:pt x="373762" y="199260"/>
                    <a:pt x="383858" y="199260"/>
                  </a:cubicBezTo>
                  <a:cubicBezTo>
                    <a:pt x="393954" y="199260"/>
                    <a:pt x="402146" y="191086"/>
                    <a:pt x="402146" y="180996"/>
                  </a:cubicBezTo>
                  <a:cubicBezTo>
                    <a:pt x="402146" y="170906"/>
                    <a:pt x="393954" y="162731"/>
                    <a:pt x="383858" y="162731"/>
                  </a:cubicBezTo>
                  <a:close/>
                  <a:moveTo>
                    <a:pt x="383858" y="254054"/>
                  </a:moveTo>
                  <a:cubicBezTo>
                    <a:pt x="373762" y="254054"/>
                    <a:pt x="365570" y="262228"/>
                    <a:pt x="365570" y="272318"/>
                  </a:cubicBezTo>
                  <a:cubicBezTo>
                    <a:pt x="365570" y="282408"/>
                    <a:pt x="373762" y="290583"/>
                    <a:pt x="383858" y="290583"/>
                  </a:cubicBezTo>
                  <a:cubicBezTo>
                    <a:pt x="393954" y="290583"/>
                    <a:pt x="402146" y="282408"/>
                    <a:pt x="402146" y="272318"/>
                  </a:cubicBezTo>
                  <a:cubicBezTo>
                    <a:pt x="402019" y="262304"/>
                    <a:pt x="393891" y="254244"/>
                    <a:pt x="383858" y="254244"/>
                  </a:cubicBezTo>
                  <a:close/>
                  <a:moveTo>
                    <a:pt x="383858" y="71409"/>
                  </a:moveTo>
                  <a:cubicBezTo>
                    <a:pt x="373762" y="71409"/>
                    <a:pt x="365570" y="79584"/>
                    <a:pt x="365570" y="89673"/>
                  </a:cubicBezTo>
                  <a:cubicBezTo>
                    <a:pt x="365570" y="99763"/>
                    <a:pt x="373762" y="107938"/>
                    <a:pt x="383858" y="107938"/>
                  </a:cubicBezTo>
                  <a:cubicBezTo>
                    <a:pt x="393954" y="107938"/>
                    <a:pt x="402146" y="99763"/>
                    <a:pt x="402146" y="89673"/>
                  </a:cubicBezTo>
                  <a:cubicBezTo>
                    <a:pt x="402146" y="79584"/>
                    <a:pt x="393954" y="71409"/>
                    <a:pt x="383858" y="71409"/>
                  </a:cubicBezTo>
                  <a:close/>
                  <a:moveTo>
                    <a:pt x="383858" y="345376"/>
                  </a:moveTo>
                  <a:cubicBezTo>
                    <a:pt x="373762" y="345376"/>
                    <a:pt x="365570" y="353551"/>
                    <a:pt x="365570" y="363640"/>
                  </a:cubicBezTo>
                  <a:cubicBezTo>
                    <a:pt x="365570" y="373730"/>
                    <a:pt x="373762" y="381905"/>
                    <a:pt x="383858" y="381905"/>
                  </a:cubicBezTo>
                  <a:cubicBezTo>
                    <a:pt x="393954" y="381905"/>
                    <a:pt x="402146" y="373730"/>
                    <a:pt x="402146" y="363640"/>
                  </a:cubicBezTo>
                  <a:cubicBezTo>
                    <a:pt x="402146" y="353551"/>
                    <a:pt x="393954" y="345376"/>
                    <a:pt x="383858" y="345376"/>
                  </a:cubicBezTo>
                  <a:close/>
                  <a:moveTo>
                    <a:pt x="429578" y="208392"/>
                  </a:moveTo>
                  <a:cubicBezTo>
                    <a:pt x="419481" y="208392"/>
                    <a:pt x="411290" y="216567"/>
                    <a:pt x="411290" y="226657"/>
                  </a:cubicBezTo>
                  <a:cubicBezTo>
                    <a:pt x="411290" y="236747"/>
                    <a:pt x="419481" y="244921"/>
                    <a:pt x="429578" y="244921"/>
                  </a:cubicBezTo>
                  <a:cubicBezTo>
                    <a:pt x="439675" y="244921"/>
                    <a:pt x="447866" y="236747"/>
                    <a:pt x="447866" y="226657"/>
                  </a:cubicBezTo>
                  <a:cubicBezTo>
                    <a:pt x="447866" y="216567"/>
                    <a:pt x="439675" y="208392"/>
                    <a:pt x="429578" y="208392"/>
                  </a:cubicBezTo>
                  <a:close/>
                  <a:moveTo>
                    <a:pt x="429578" y="117070"/>
                  </a:moveTo>
                  <a:cubicBezTo>
                    <a:pt x="419481" y="117070"/>
                    <a:pt x="411290" y="125245"/>
                    <a:pt x="411290" y="135335"/>
                  </a:cubicBezTo>
                  <a:cubicBezTo>
                    <a:pt x="411290" y="145424"/>
                    <a:pt x="419481" y="153599"/>
                    <a:pt x="429578" y="153599"/>
                  </a:cubicBezTo>
                  <a:cubicBezTo>
                    <a:pt x="439675" y="153599"/>
                    <a:pt x="447866" y="145424"/>
                    <a:pt x="447866" y="135335"/>
                  </a:cubicBezTo>
                  <a:cubicBezTo>
                    <a:pt x="447866" y="125245"/>
                    <a:pt x="439675" y="117070"/>
                    <a:pt x="429578" y="117070"/>
                  </a:cubicBezTo>
                  <a:close/>
                  <a:moveTo>
                    <a:pt x="429578" y="299715"/>
                  </a:moveTo>
                  <a:cubicBezTo>
                    <a:pt x="419481" y="299715"/>
                    <a:pt x="411290" y="307890"/>
                    <a:pt x="411290" y="317979"/>
                  </a:cubicBezTo>
                  <a:cubicBezTo>
                    <a:pt x="411290" y="328069"/>
                    <a:pt x="419481" y="336244"/>
                    <a:pt x="429578" y="336244"/>
                  </a:cubicBezTo>
                  <a:cubicBezTo>
                    <a:pt x="439675" y="336244"/>
                    <a:pt x="447866" y="328069"/>
                    <a:pt x="447866" y="317979"/>
                  </a:cubicBezTo>
                  <a:cubicBezTo>
                    <a:pt x="447866" y="307890"/>
                    <a:pt x="439675" y="299715"/>
                    <a:pt x="429578" y="299715"/>
                  </a:cubicBezTo>
                  <a:close/>
                  <a:moveTo>
                    <a:pt x="429578" y="482359"/>
                  </a:moveTo>
                  <a:cubicBezTo>
                    <a:pt x="419481" y="482359"/>
                    <a:pt x="411290" y="490534"/>
                    <a:pt x="411290" y="500624"/>
                  </a:cubicBezTo>
                  <a:cubicBezTo>
                    <a:pt x="411290" y="510714"/>
                    <a:pt x="419481" y="518888"/>
                    <a:pt x="429578" y="518888"/>
                  </a:cubicBezTo>
                  <a:cubicBezTo>
                    <a:pt x="439675" y="518888"/>
                    <a:pt x="447866" y="510714"/>
                    <a:pt x="447866" y="500624"/>
                  </a:cubicBezTo>
                  <a:cubicBezTo>
                    <a:pt x="447739" y="490610"/>
                    <a:pt x="439611" y="482550"/>
                    <a:pt x="429578" y="482550"/>
                  </a:cubicBezTo>
                  <a:close/>
                  <a:moveTo>
                    <a:pt x="429578" y="391037"/>
                  </a:moveTo>
                  <a:cubicBezTo>
                    <a:pt x="419481" y="391037"/>
                    <a:pt x="411290" y="399212"/>
                    <a:pt x="411290" y="409302"/>
                  </a:cubicBezTo>
                  <a:cubicBezTo>
                    <a:pt x="411290" y="419391"/>
                    <a:pt x="419481" y="427566"/>
                    <a:pt x="429578" y="427566"/>
                  </a:cubicBezTo>
                  <a:cubicBezTo>
                    <a:pt x="439675" y="427566"/>
                    <a:pt x="447866" y="419391"/>
                    <a:pt x="447866" y="409302"/>
                  </a:cubicBezTo>
                  <a:cubicBezTo>
                    <a:pt x="447866" y="399212"/>
                    <a:pt x="439675" y="391037"/>
                    <a:pt x="429578" y="391037"/>
                  </a:cubicBezTo>
                  <a:close/>
                  <a:moveTo>
                    <a:pt x="566738" y="71409"/>
                  </a:moveTo>
                  <a:cubicBezTo>
                    <a:pt x="556641" y="71409"/>
                    <a:pt x="548450" y="79584"/>
                    <a:pt x="548450" y="89673"/>
                  </a:cubicBezTo>
                  <a:cubicBezTo>
                    <a:pt x="548450" y="99763"/>
                    <a:pt x="556641" y="107938"/>
                    <a:pt x="566738" y="107938"/>
                  </a:cubicBezTo>
                  <a:cubicBezTo>
                    <a:pt x="576835" y="107938"/>
                    <a:pt x="585026" y="99763"/>
                    <a:pt x="585026" y="89673"/>
                  </a:cubicBezTo>
                  <a:cubicBezTo>
                    <a:pt x="585026" y="79584"/>
                    <a:pt x="576835" y="71409"/>
                    <a:pt x="566738" y="71409"/>
                  </a:cubicBezTo>
                  <a:close/>
                  <a:moveTo>
                    <a:pt x="612458" y="391037"/>
                  </a:moveTo>
                  <a:cubicBezTo>
                    <a:pt x="602362" y="391037"/>
                    <a:pt x="594170" y="399212"/>
                    <a:pt x="594170" y="409302"/>
                  </a:cubicBezTo>
                  <a:cubicBezTo>
                    <a:pt x="594170" y="419391"/>
                    <a:pt x="602362" y="427566"/>
                    <a:pt x="612458" y="427566"/>
                  </a:cubicBezTo>
                  <a:cubicBezTo>
                    <a:pt x="622554" y="427566"/>
                    <a:pt x="630746" y="419391"/>
                    <a:pt x="630746" y="409302"/>
                  </a:cubicBezTo>
                  <a:cubicBezTo>
                    <a:pt x="630746" y="399212"/>
                    <a:pt x="622554" y="391037"/>
                    <a:pt x="612458" y="391037"/>
                  </a:cubicBezTo>
                  <a:close/>
                  <a:moveTo>
                    <a:pt x="612458" y="299715"/>
                  </a:moveTo>
                  <a:cubicBezTo>
                    <a:pt x="602362" y="299715"/>
                    <a:pt x="594170" y="307890"/>
                    <a:pt x="594170" y="317979"/>
                  </a:cubicBezTo>
                  <a:cubicBezTo>
                    <a:pt x="594170" y="328069"/>
                    <a:pt x="602362" y="336244"/>
                    <a:pt x="612458" y="336244"/>
                  </a:cubicBezTo>
                  <a:cubicBezTo>
                    <a:pt x="622554" y="336244"/>
                    <a:pt x="630746" y="328069"/>
                    <a:pt x="630746" y="317979"/>
                  </a:cubicBezTo>
                  <a:cubicBezTo>
                    <a:pt x="630746" y="307890"/>
                    <a:pt x="622554" y="299715"/>
                    <a:pt x="612458" y="299715"/>
                  </a:cubicBezTo>
                  <a:close/>
                  <a:moveTo>
                    <a:pt x="612458" y="482359"/>
                  </a:moveTo>
                  <a:cubicBezTo>
                    <a:pt x="602362" y="482359"/>
                    <a:pt x="594170" y="490534"/>
                    <a:pt x="594170" y="500624"/>
                  </a:cubicBezTo>
                  <a:cubicBezTo>
                    <a:pt x="594170" y="510714"/>
                    <a:pt x="602362" y="518888"/>
                    <a:pt x="612458" y="518888"/>
                  </a:cubicBezTo>
                  <a:cubicBezTo>
                    <a:pt x="622554" y="518888"/>
                    <a:pt x="630746" y="510714"/>
                    <a:pt x="630746" y="500624"/>
                  </a:cubicBezTo>
                  <a:cubicBezTo>
                    <a:pt x="630619" y="490610"/>
                    <a:pt x="622491" y="482550"/>
                    <a:pt x="612458" y="482550"/>
                  </a:cubicBezTo>
                  <a:close/>
                  <a:moveTo>
                    <a:pt x="521018" y="391037"/>
                  </a:moveTo>
                  <a:cubicBezTo>
                    <a:pt x="510922" y="391037"/>
                    <a:pt x="502730" y="399212"/>
                    <a:pt x="502730" y="409302"/>
                  </a:cubicBezTo>
                  <a:cubicBezTo>
                    <a:pt x="502730" y="419391"/>
                    <a:pt x="510922" y="427566"/>
                    <a:pt x="521018" y="427566"/>
                  </a:cubicBezTo>
                  <a:cubicBezTo>
                    <a:pt x="531114" y="427566"/>
                    <a:pt x="539306" y="419391"/>
                    <a:pt x="539306" y="409302"/>
                  </a:cubicBezTo>
                  <a:cubicBezTo>
                    <a:pt x="539306" y="399212"/>
                    <a:pt x="531114" y="391037"/>
                    <a:pt x="521018" y="391037"/>
                  </a:cubicBezTo>
                  <a:close/>
                  <a:moveTo>
                    <a:pt x="612458" y="25748"/>
                  </a:moveTo>
                  <a:cubicBezTo>
                    <a:pt x="602362" y="25748"/>
                    <a:pt x="594170" y="33922"/>
                    <a:pt x="594170" y="44012"/>
                  </a:cubicBezTo>
                  <a:cubicBezTo>
                    <a:pt x="594170" y="54102"/>
                    <a:pt x="602362" y="62277"/>
                    <a:pt x="612458" y="62277"/>
                  </a:cubicBezTo>
                  <a:cubicBezTo>
                    <a:pt x="622554" y="62277"/>
                    <a:pt x="630746" y="54102"/>
                    <a:pt x="630746" y="44012"/>
                  </a:cubicBezTo>
                  <a:cubicBezTo>
                    <a:pt x="630619" y="33998"/>
                    <a:pt x="622491" y="25938"/>
                    <a:pt x="612458" y="25938"/>
                  </a:cubicBezTo>
                  <a:close/>
                  <a:moveTo>
                    <a:pt x="658178" y="619343"/>
                  </a:moveTo>
                  <a:cubicBezTo>
                    <a:pt x="648970" y="619381"/>
                    <a:pt x="641224" y="626293"/>
                    <a:pt x="640144" y="635451"/>
                  </a:cubicBezTo>
                  <a:cubicBezTo>
                    <a:pt x="651891" y="637734"/>
                    <a:pt x="663829" y="639700"/>
                    <a:pt x="676085" y="641349"/>
                  </a:cubicBezTo>
                  <a:cubicBezTo>
                    <a:pt x="678180" y="631475"/>
                    <a:pt x="671830" y="621797"/>
                    <a:pt x="661925" y="619730"/>
                  </a:cubicBezTo>
                  <a:cubicBezTo>
                    <a:pt x="660718" y="619470"/>
                    <a:pt x="659448" y="619343"/>
                    <a:pt x="658178" y="619343"/>
                  </a:cubicBezTo>
                  <a:close/>
                  <a:moveTo>
                    <a:pt x="383858" y="436698"/>
                  </a:moveTo>
                  <a:cubicBezTo>
                    <a:pt x="373762" y="436698"/>
                    <a:pt x="365570" y="444873"/>
                    <a:pt x="365570" y="454963"/>
                  </a:cubicBezTo>
                  <a:cubicBezTo>
                    <a:pt x="365570" y="465053"/>
                    <a:pt x="373762" y="473227"/>
                    <a:pt x="383858" y="473227"/>
                  </a:cubicBezTo>
                  <a:cubicBezTo>
                    <a:pt x="393954" y="473227"/>
                    <a:pt x="402146" y="465053"/>
                    <a:pt x="402146" y="454963"/>
                  </a:cubicBezTo>
                  <a:cubicBezTo>
                    <a:pt x="402146" y="444873"/>
                    <a:pt x="393954" y="436698"/>
                    <a:pt x="383858" y="436698"/>
                  </a:cubicBezTo>
                  <a:close/>
                  <a:moveTo>
                    <a:pt x="612458" y="208392"/>
                  </a:moveTo>
                  <a:cubicBezTo>
                    <a:pt x="602362" y="208392"/>
                    <a:pt x="594170" y="216567"/>
                    <a:pt x="594170" y="226657"/>
                  </a:cubicBezTo>
                  <a:cubicBezTo>
                    <a:pt x="594170" y="236747"/>
                    <a:pt x="602362" y="244921"/>
                    <a:pt x="612458" y="244921"/>
                  </a:cubicBezTo>
                  <a:cubicBezTo>
                    <a:pt x="622554" y="244921"/>
                    <a:pt x="630746" y="236747"/>
                    <a:pt x="630746" y="226657"/>
                  </a:cubicBezTo>
                  <a:cubicBezTo>
                    <a:pt x="630746" y="216567"/>
                    <a:pt x="622554" y="208392"/>
                    <a:pt x="612458" y="208392"/>
                  </a:cubicBezTo>
                  <a:close/>
                  <a:moveTo>
                    <a:pt x="612458" y="117070"/>
                  </a:moveTo>
                  <a:cubicBezTo>
                    <a:pt x="602362" y="117070"/>
                    <a:pt x="594170" y="125245"/>
                    <a:pt x="594170" y="135335"/>
                  </a:cubicBezTo>
                  <a:cubicBezTo>
                    <a:pt x="594170" y="145424"/>
                    <a:pt x="602362" y="153599"/>
                    <a:pt x="612458" y="153599"/>
                  </a:cubicBezTo>
                  <a:cubicBezTo>
                    <a:pt x="622554" y="153599"/>
                    <a:pt x="630746" y="145424"/>
                    <a:pt x="630746" y="135335"/>
                  </a:cubicBezTo>
                  <a:cubicBezTo>
                    <a:pt x="630746" y="125245"/>
                    <a:pt x="622554" y="117070"/>
                    <a:pt x="612458" y="117070"/>
                  </a:cubicBezTo>
                  <a:close/>
                  <a:moveTo>
                    <a:pt x="612458" y="573682"/>
                  </a:moveTo>
                  <a:cubicBezTo>
                    <a:pt x="602362" y="573682"/>
                    <a:pt x="594170" y="581856"/>
                    <a:pt x="594170" y="591946"/>
                  </a:cubicBezTo>
                  <a:cubicBezTo>
                    <a:pt x="594170" y="602036"/>
                    <a:pt x="602362" y="610211"/>
                    <a:pt x="612458" y="610211"/>
                  </a:cubicBezTo>
                  <a:cubicBezTo>
                    <a:pt x="622554" y="610211"/>
                    <a:pt x="630746" y="602036"/>
                    <a:pt x="630746" y="591946"/>
                  </a:cubicBezTo>
                  <a:cubicBezTo>
                    <a:pt x="630746" y="581856"/>
                    <a:pt x="622554" y="573682"/>
                    <a:pt x="612458" y="573682"/>
                  </a:cubicBezTo>
                  <a:close/>
                  <a:moveTo>
                    <a:pt x="521018" y="25748"/>
                  </a:moveTo>
                  <a:cubicBezTo>
                    <a:pt x="510922" y="25748"/>
                    <a:pt x="502730" y="33922"/>
                    <a:pt x="502730" y="44012"/>
                  </a:cubicBezTo>
                  <a:cubicBezTo>
                    <a:pt x="502730" y="54102"/>
                    <a:pt x="510922" y="62277"/>
                    <a:pt x="521018" y="62277"/>
                  </a:cubicBezTo>
                  <a:cubicBezTo>
                    <a:pt x="531114" y="62277"/>
                    <a:pt x="539306" y="54102"/>
                    <a:pt x="539306" y="44012"/>
                  </a:cubicBezTo>
                  <a:cubicBezTo>
                    <a:pt x="539179" y="33998"/>
                    <a:pt x="531051" y="25938"/>
                    <a:pt x="521018" y="25938"/>
                  </a:cubicBezTo>
                  <a:close/>
                  <a:moveTo>
                    <a:pt x="521018" y="117070"/>
                  </a:moveTo>
                  <a:cubicBezTo>
                    <a:pt x="510922" y="117070"/>
                    <a:pt x="502730" y="125245"/>
                    <a:pt x="502730" y="135335"/>
                  </a:cubicBezTo>
                  <a:cubicBezTo>
                    <a:pt x="502730" y="145424"/>
                    <a:pt x="510922" y="153599"/>
                    <a:pt x="521018" y="153599"/>
                  </a:cubicBezTo>
                  <a:cubicBezTo>
                    <a:pt x="531114" y="153599"/>
                    <a:pt x="539306" y="145424"/>
                    <a:pt x="539306" y="135335"/>
                  </a:cubicBezTo>
                  <a:cubicBezTo>
                    <a:pt x="539306" y="125245"/>
                    <a:pt x="531114" y="117070"/>
                    <a:pt x="521018" y="117070"/>
                  </a:cubicBezTo>
                  <a:close/>
                  <a:moveTo>
                    <a:pt x="521018" y="208392"/>
                  </a:moveTo>
                  <a:cubicBezTo>
                    <a:pt x="510922" y="208392"/>
                    <a:pt x="502730" y="216567"/>
                    <a:pt x="502730" y="226657"/>
                  </a:cubicBezTo>
                  <a:cubicBezTo>
                    <a:pt x="502730" y="236747"/>
                    <a:pt x="510922" y="244921"/>
                    <a:pt x="521018" y="244921"/>
                  </a:cubicBezTo>
                  <a:cubicBezTo>
                    <a:pt x="531114" y="244921"/>
                    <a:pt x="539306" y="236747"/>
                    <a:pt x="539306" y="226657"/>
                  </a:cubicBezTo>
                  <a:cubicBezTo>
                    <a:pt x="539306" y="216567"/>
                    <a:pt x="531114" y="208392"/>
                    <a:pt x="521018" y="208392"/>
                  </a:cubicBezTo>
                  <a:close/>
                  <a:moveTo>
                    <a:pt x="521018" y="299715"/>
                  </a:moveTo>
                  <a:cubicBezTo>
                    <a:pt x="510922" y="299715"/>
                    <a:pt x="502730" y="307890"/>
                    <a:pt x="502730" y="317979"/>
                  </a:cubicBezTo>
                  <a:cubicBezTo>
                    <a:pt x="502730" y="328069"/>
                    <a:pt x="510922" y="336244"/>
                    <a:pt x="521018" y="336244"/>
                  </a:cubicBezTo>
                  <a:cubicBezTo>
                    <a:pt x="531114" y="336244"/>
                    <a:pt x="539306" y="328069"/>
                    <a:pt x="539306" y="317979"/>
                  </a:cubicBezTo>
                  <a:cubicBezTo>
                    <a:pt x="539306" y="307890"/>
                    <a:pt x="531114" y="299715"/>
                    <a:pt x="521018" y="299715"/>
                  </a:cubicBezTo>
                  <a:close/>
                  <a:moveTo>
                    <a:pt x="566738" y="162731"/>
                  </a:moveTo>
                  <a:cubicBezTo>
                    <a:pt x="556641" y="162731"/>
                    <a:pt x="548450" y="170906"/>
                    <a:pt x="548450" y="180996"/>
                  </a:cubicBezTo>
                  <a:cubicBezTo>
                    <a:pt x="548450" y="191086"/>
                    <a:pt x="556641" y="199260"/>
                    <a:pt x="566738" y="199260"/>
                  </a:cubicBezTo>
                  <a:cubicBezTo>
                    <a:pt x="576835" y="199260"/>
                    <a:pt x="585026" y="191086"/>
                    <a:pt x="585026" y="180996"/>
                  </a:cubicBezTo>
                  <a:cubicBezTo>
                    <a:pt x="585026" y="170906"/>
                    <a:pt x="576835" y="162731"/>
                    <a:pt x="566738" y="162731"/>
                  </a:cubicBezTo>
                  <a:close/>
                  <a:moveTo>
                    <a:pt x="566738" y="528021"/>
                  </a:moveTo>
                  <a:cubicBezTo>
                    <a:pt x="556578" y="527983"/>
                    <a:pt x="548387" y="536164"/>
                    <a:pt x="548323" y="546285"/>
                  </a:cubicBezTo>
                  <a:cubicBezTo>
                    <a:pt x="548260" y="556407"/>
                    <a:pt x="556451" y="564638"/>
                    <a:pt x="566611" y="564676"/>
                  </a:cubicBezTo>
                  <a:cubicBezTo>
                    <a:pt x="576771" y="564714"/>
                    <a:pt x="584962" y="556533"/>
                    <a:pt x="585026" y="546412"/>
                  </a:cubicBezTo>
                  <a:cubicBezTo>
                    <a:pt x="585026" y="546367"/>
                    <a:pt x="585026" y="546330"/>
                    <a:pt x="585026" y="546285"/>
                  </a:cubicBezTo>
                  <a:cubicBezTo>
                    <a:pt x="585026" y="536195"/>
                    <a:pt x="576835" y="528021"/>
                    <a:pt x="566738" y="528021"/>
                  </a:cubicBezTo>
                  <a:close/>
                  <a:moveTo>
                    <a:pt x="566738" y="254054"/>
                  </a:moveTo>
                  <a:cubicBezTo>
                    <a:pt x="556641" y="254054"/>
                    <a:pt x="548450" y="262228"/>
                    <a:pt x="548450" y="272318"/>
                  </a:cubicBezTo>
                  <a:cubicBezTo>
                    <a:pt x="548450" y="282408"/>
                    <a:pt x="556641" y="290583"/>
                    <a:pt x="566738" y="290583"/>
                  </a:cubicBezTo>
                  <a:cubicBezTo>
                    <a:pt x="576835" y="290583"/>
                    <a:pt x="585026" y="282408"/>
                    <a:pt x="585026" y="272318"/>
                  </a:cubicBezTo>
                  <a:cubicBezTo>
                    <a:pt x="584899" y="262304"/>
                    <a:pt x="576771" y="254244"/>
                    <a:pt x="566738" y="254244"/>
                  </a:cubicBezTo>
                  <a:close/>
                  <a:moveTo>
                    <a:pt x="566738" y="345376"/>
                  </a:moveTo>
                  <a:cubicBezTo>
                    <a:pt x="556641" y="345376"/>
                    <a:pt x="548450" y="353551"/>
                    <a:pt x="548450" y="363640"/>
                  </a:cubicBezTo>
                  <a:cubicBezTo>
                    <a:pt x="548450" y="373730"/>
                    <a:pt x="556641" y="381905"/>
                    <a:pt x="566738" y="381905"/>
                  </a:cubicBezTo>
                  <a:cubicBezTo>
                    <a:pt x="576835" y="381905"/>
                    <a:pt x="585026" y="373730"/>
                    <a:pt x="585026" y="363640"/>
                  </a:cubicBezTo>
                  <a:cubicBezTo>
                    <a:pt x="585026" y="353551"/>
                    <a:pt x="576835" y="345376"/>
                    <a:pt x="566738" y="345376"/>
                  </a:cubicBezTo>
                  <a:close/>
                  <a:moveTo>
                    <a:pt x="566738" y="436698"/>
                  </a:moveTo>
                  <a:cubicBezTo>
                    <a:pt x="556641" y="436698"/>
                    <a:pt x="548450" y="444873"/>
                    <a:pt x="548450" y="454963"/>
                  </a:cubicBezTo>
                  <a:cubicBezTo>
                    <a:pt x="548450" y="465053"/>
                    <a:pt x="556641" y="473227"/>
                    <a:pt x="566738" y="473227"/>
                  </a:cubicBezTo>
                  <a:cubicBezTo>
                    <a:pt x="576835" y="473227"/>
                    <a:pt x="585026" y="465053"/>
                    <a:pt x="585026" y="454963"/>
                  </a:cubicBezTo>
                  <a:cubicBezTo>
                    <a:pt x="585026" y="444873"/>
                    <a:pt x="576835" y="436698"/>
                    <a:pt x="566738" y="436698"/>
                  </a:cubicBezTo>
                  <a:close/>
                  <a:moveTo>
                    <a:pt x="338138" y="299715"/>
                  </a:moveTo>
                  <a:cubicBezTo>
                    <a:pt x="328041" y="299715"/>
                    <a:pt x="319849" y="307890"/>
                    <a:pt x="319849" y="317979"/>
                  </a:cubicBezTo>
                  <a:cubicBezTo>
                    <a:pt x="319849" y="328069"/>
                    <a:pt x="328041" y="336244"/>
                    <a:pt x="338138" y="336244"/>
                  </a:cubicBezTo>
                  <a:cubicBezTo>
                    <a:pt x="348235" y="336244"/>
                    <a:pt x="356426" y="328069"/>
                    <a:pt x="356426" y="317979"/>
                  </a:cubicBezTo>
                  <a:cubicBezTo>
                    <a:pt x="356426" y="307890"/>
                    <a:pt x="348235" y="299715"/>
                    <a:pt x="338138" y="299715"/>
                  </a:cubicBezTo>
                  <a:close/>
                  <a:moveTo>
                    <a:pt x="292418" y="16616"/>
                  </a:moveTo>
                  <a:cubicBezTo>
                    <a:pt x="301879" y="16590"/>
                    <a:pt x="309753" y="9392"/>
                    <a:pt x="310579" y="0"/>
                  </a:cubicBezTo>
                  <a:lnTo>
                    <a:pt x="274193" y="0"/>
                  </a:lnTo>
                  <a:cubicBezTo>
                    <a:pt x="275019" y="9443"/>
                    <a:pt x="282956" y="16679"/>
                    <a:pt x="292418" y="16616"/>
                  </a:cubicBezTo>
                  <a:close/>
                  <a:moveTo>
                    <a:pt x="200978" y="16616"/>
                  </a:moveTo>
                  <a:cubicBezTo>
                    <a:pt x="210439" y="16590"/>
                    <a:pt x="218313" y="9392"/>
                    <a:pt x="219139" y="0"/>
                  </a:cubicBezTo>
                  <a:lnTo>
                    <a:pt x="182880" y="0"/>
                  </a:lnTo>
                  <a:cubicBezTo>
                    <a:pt x="183642" y="9392"/>
                    <a:pt x="191516" y="16616"/>
                    <a:pt x="200978" y="16616"/>
                  </a:cubicBezTo>
                  <a:close/>
                  <a:moveTo>
                    <a:pt x="109538" y="16616"/>
                  </a:moveTo>
                  <a:cubicBezTo>
                    <a:pt x="119000" y="16590"/>
                    <a:pt x="126874" y="9392"/>
                    <a:pt x="127699" y="0"/>
                  </a:cubicBezTo>
                  <a:lnTo>
                    <a:pt x="91440" y="0"/>
                  </a:lnTo>
                  <a:cubicBezTo>
                    <a:pt x="92266" y="9380"/>
                    <a:pt x="100140" y="16584"/>
                    <a:pt x="109538" y="16616"/>
                  </a:cubicBezTo>
                  <a:close/>
                  <a:moveTo>
                    <a:pt x="383858" y="16616"/>
                  </a:moveTo>
                  <a:cubicBezTo>
                    <a:pt x="393319" y="16590"/>
                    <a:pt x="401193" y="9392"/>
                    <a:pt x="402019" y="0"/>
                  </a:cubicBezTo>
                  <a:lnTo>
                    <a:pt x="365761" y="0"/>
                  </a:lnTo>
                  <a:cubicBezTo>
                    <a:pt x="366523" y="9392"/>
                    <a:pt x="374397" y="16616"/>
                    <a:pt x="383858" y="16616"/>
                  </a:cubicBezTo>
                  <a:close/>
                  <a:moveTo>
                    <a:pt x="63818" y="25748"/>
                  </a:moveTo>
                  <a:cubicBezTo>
                    <a:pt x="53722" y="25748"/>
                    <a:pt x="45530" y="33922"/>
                    <a:pt x="45530" y="44012"/>
                  </a:cubicBezTo>
                  <a:cubicBezTo>
                    <a:pt x="45530" y="54102"/>
                    <a:pt x="53722" y="62277"/>
                    <a:pt x="63818" y="62277"/>
                  </a:cubicBezTo>
                  <a:cubicBezTo>
                    <a:pt x="73914" y="62277"/>
                    <a:pt x="82106" y="54102"/>
                    <a:pt x="82106" y="44012"/>
                  </a:cubicBezTo>
                  <a:cubicBezTo>
                    <a:pt x="81979" y="33998"/>
                    <a:pt x="73851" y="25938"/>
                    <a:pt x="63818" y="25938"/>
                  </a:cubicBezTo>
                  <a:close/>
                  <a:moveTo>
                    <a:pt x="63818" y="117070"/>
                  </a:moveTo>
                  <a:cubicBezTo>
                    <a:pt x="57341" y="117121"/>
                    <a:pt x="51436" y="120539"/>
                    <a:pt x="48133" y="126076"/>
                  </a:cubicBezTo>
                  <a:lnTo>
                    <a:pt x="65913" y="153409"/>
                  </a:lnTo>
                  <a:cubicBezTo>
                    <a:pt x="75947" y="152699"/>
                    <a:pt x="83503" y="143991"/>
                    <a:pt x="82804" y="133965"/>
                  </a:cubicBezTo>
                  <a:cubicBezTo>
                    <a:pt x="82106" y="124129"/>
                    <a:pt x="73661" y="116633"/>
                    <a:pt x="63818" y="117070"/>
                  </a:cubicBezTo>
                  <a:close/>
                  <a:moveTo>
                    <a:pt x="475298" y="16616"/>
                  </a:moveTo>
                  <a:cubicBezTo>
                    <a:pt x="484760" y="16590"/>
                    <a:pt x="492634" y="9392"/>
                    <a:pt x="493459" y="0"/>
                  </a:cubicBezTo>
                  <a:lnTo>
                    <a:pt x="457200" y="0"/>
                  </a:lnTo>
                  <a:cubicBezTo>
                    <a:pt x="457962" y="9392"/>
                    <a:pt x="465837" y="16616"/>
                    <a:pt x="475298" y="16616"/>
                  </a:cubicBezTo>
                  <a:close/>
                  <a:moveTo>
                    <a:pt x="18098" y="71409"/>
                  </a:moveTo>
                  <a:cubicBezTo>
                    <a:pt x="16511" y="71447"/>
                    <a:pt x="14923" y="71682"/>
                    <a:pt x="13399" y="72107"/>
                  </a:cubicBezTo>
                  <a:cubicBezTo>
                    <a:pt x="19749" y="81746"/>
                    <a:pt x="26099" y="91513"/>
                    <a:pt x="32449" y="101279"/>
                  </a:cubicBezTo>
                  <a:cubicBezTo>
                    <a:pt x="35179" y="98038"/>
                    <a:pt x="36703" y="93922"/>
                    <a:pt x="36703" y="89673"/>
                  </a:cubicBezTo>
                  <a:cubicBezTo>
                    <a:pt x="36703" y="79584"/>
                    <a:pt x="28512" y="71409"/>
                    <a:pt x="18415" y="71409"/>
                  </a:cubicBezTo>
                  <a:cubicBezTo>
                    <a:pt x="18288" y="71409"/>
                    <a:pt x="18224" y="71409"/>
                    <a:pt x="18098" y="71409"/>
                  </a:cubicBezTo>
                  <a:close/>
                  <a:moveTo>
                    <a:pt x="36259" y="0"/>
                  </a:moveTo>
                  <a:lnTo>
                    <a:pt x="0" y="0"/>
                  </a:lnTo>
                  <a:cubicBezTo>
                    <a:pt x="1016" y="10001"/>
                    <a:pt x="9970" y="17275"/>
                    <a:pt x="20003" y="16248"/>
                  </a:cubicBezTo>
                  <a:cubicBezTo>
                    <a:pt x="28575" y="15366"/>
                    <a:pt x="35370" y="8580"/>
                    <a:pt x="36259" y="0"/>
                  </a:cubicBezTo>
                  <a:close/>
                  <a:moveTo>
                    <a:pt x="1115378" y="16616"/>
                  </a:moveTo>
                  <a:cubicBezTo>
                    <a:pt x="1124839" y="16616"/>
                    <a:pt x="1132713" y="9392"/>
                    <a:pt x="1133475" y="0"/>
                  </a:cubicBezTo>
                  <a:lnTo>
                    <a:pt x="1097280" y="0"/>
                  </a:lnTo>
                  <a:cubicBezTo>
                    <a:pt x="1098042" y="9392"/>
                    <a:pt x="1105916" y="16616"/>
                    <a:pt x="1115378" y="16616"/>
                  </a:cubicBezTo>
                  <a:close/>
                  <a:moveTo>
                    <a:pt x="1023938" y="16616"/>
                  </a:moveTo>
                  <a:cubicBezTo>
                    <a:pt x="1033400" y="16616"/>
                    <a:pt x="1041274" y="9392"/>
                    <a:pt x="1042036" y="0"/>
                  </a:cubicBezTo>
                  <a:lnTo>
                    <a:pt x="1005840" y="0"/>
                  </a:lnTo>
                  <a:cubicBezTo>
                    <a:pt x="1006602" y="9392"/>
                    <a:pt x="1014476" y="16616"/>
                    <a:pt x="1023938" y="16616"/>
                  </a:cubicBezTo>
                  <a:close/>
                  <a:moveTo>
                    <a:pt x="932498" y="16616"/>
                  </a:moveTo>
                  <a:cubicBezTo>
                    <a:pt x="941960" y="16616"/>
                    <a:pt x="949834" y="9392"/>
                    <a:pt x="950595" y="0"/>
                  </a:cubicBezTo>
                  <a:lnTo>
                    <a:pt x="914400" y="0"/>
                  </a:lnTo>
                  <a:cubicBezTo>
                    <a:pt x="915162" y="9392"/>
                    <a:pt x="923037" y="16616"/>
                    <a:pt x="932498" y="16616"/>
                  </a:cubicBezTo>
                  <a:close/>
                  <a:moveTo>
                    <a:pt x="109538" y="162478"/>
                  </a:moveTo>
                  <a:cubicBezTo>
                    <a:pt x="99441" y="162478"/>
                    <a:pt x="91249" y="170652"/>
                    <a:pt x="91249" y="180742"/>
                  </a:cubicBezTo>
                  <a:cubicBezTo>
                    <a:pt x="91249" y="190832"/>
                    <a:pt x="99441" y="199007"/>
                    <a:pt x="109538" y="199007"/>
                  </a:cubicBezTo>
                  <a:cubicBezTo>
                    <a:pt x="119635" y="199007"/>
                    <a:pt x="127826" y="190832"/>
                    <a:pt x="127826" y="180742"/>
                  </a:cubicBezTo>
                  <a:cubicBezTo>
                    <a:pt x="127699" y="170754"/>
                    <a:pt x="119571" y="162731"/>
                    <a:pt x="109538" y="162731"/>
                  </a:cubicBezTo>
                  <a:close/>
                  <a:moveTo>
                    <a:pt x="566738" y="16616"/>
                  </a:moveTo>
                  <a:cubicBezTo>
                    <a:pt x="576200" y="16590"/>
                    <a:pt x="584074" y="9392"/>
                    <a:pt x="584899" y="0"/>
                  </a:cubicBezTo>
                  <a:lnTo>
                    <a:pt x="548640" y="0"/>
                  </a:lnTo>
                  <a:cubicBezTo>
                    <a:pt x="549402" y="9392"/>
                    <a:pt x="557276" y="16616"/>
                    <a:pt x="566738" y="16616"/>
                  </a:cubicBezTo>
                  <a:close/>
                  <a:moveTo>
                    <a:pt x="1206818" y="16616"/>
                  </a:moveTo>
                  <a:cubicBezTo>
                    <a:pt x="1216279" y="16616"/>
                    <a:pt x="1224153" y="9392"/>
                    <a:pt x="1224915" y="0"/>
                  </a:cubicBezTo>
                  <a:lnTo>
                    <a:pt x="1188593" y="0"/>
                  </a:lnTo>
                  <a:cubicBezTo>
                    <a:pt x="1189419" y="9443"/>
                    <a:pt x="1197356" y="16679"/>
                    <a:pt x="1206818" y="16616"/>
                  </a:cubicBezTo>
                  <a:close/>
                  <a:moveTo>
                    <a:pt x="841058" y="16616"/>
                  </a:moveTo>
                  <a:cubicBezTo>
                    <a:pt x="850519" y="16616"/>
                    <a:pt x="858393" y="9392"/>
                    <a:pt x="859155" y="0"/>
                  </a:cubicBezTo>
                  <a:lnTo>
                    <a:pt x="822961" y="0"/>
                  </a:lnTo>
                  <a:cubicBezTo>
                    <a:pt x="823723" y="9392"/>
                    <a:pt x="831597" y="16616"/>
                    <a:pt x="841058" y="16616"/>
                  </a:cubicBezTo>
                  <a:close/>
                  <a:moveTo>
                    <a:pt x="658178" y="16616"/>
                  </a:moveTo>
                  <a:cubicBezTo>
                    <a:pt x="667639" y="16590"/>
                    <a:pt x="675513" y="9392"/>
                    <a:pt x="676339" y="0"/>
                  </a:cubicBezTo>
                  <a:lnTo>
                    <a:pt x="640080" y="0"/>
                  </a:lnTo>
                  <a:cubicBezTo>
                    <a:pt x="640842" y="9392"/>
                    <a:pt x="648716" y="16616"/>
                    <a:pt x="658178" y="16616"/>
                  </a:cubicBezTo>
                  <a:close/>
                  <a:moveTo>
                    <a:pt x="749618" y="16616"/>
                  </a:moveTo>
                  <a:cubicBezTo>
                    <a:pt x="759079" y="16616"/>
                    <a:pt x="766953" y="9392"/>
                    <a:pt x="767715" y="0"/>
                  </a:cubicBezTo>
                  <a:lnTo>
                    <a:pt x="731393" y="0"/>
                  </a:lnTo>
                  <a:cubicBezTo>
                    <a:pt x="732219" y="9443"/>
                    <a:pt x="740156" y="16679"/>
                    <a:pt x="749618" y="16616"/>
                  </a:cubicBezTo>
                  <a:close/>
                  <a:moveTo>
                    <a:pt x="200978" y="71409"/>
                  </a:moveTo>
                  <a:cubicBezTo>
                    <a:pt x="190881" y="71409"/>
                    <a:pt x="182690" y="79584"/>
                    <a:pt x="182690" y="89673"/>
                  </a:cubicBezTo>
                  <a:cubicBezTo>
                    <a:pt x="182690" y="99763"/>
                    <a:pt x="190881" y="107938"/>
                    <a:pt x="200978" y="107938"/>
                  </a:cubicBezTo>
                  <a:cubicBezTo>
                    <a:pt x="211075" y="107938"/>
                    <a:pt x="219266" y="99763"/>
                    <a:pt x="219266" y="89673"/>
                  </a:cubicBezTo>
                  <a:cubicBezTo>
                    <a:pt x="219266" y="79584"/>
                    <a:pt x="211075" y="71409"/>
                    <a:pt x="200978" y="71409"/>
                  </a:cubicBezTo>
                  <a:close/>
                  <a:moveTo>
                    <a:pt x="292418" y="162731"/>
                  </a:moveTo>
                  <a:cubicBezTo>
                    <a:pt x="282322" y="162731"/>
                    <a:pt x="274130" y="170906"/>
                    <a:pt x="274130" y="180996"/>
                  </a:cubicBezTo>
                  <a:cubicBezTo>
                    <a:pt x="274130" y="191086"/>
                    <a:pt x="282322" y="199260"/>
                    <a:pt x="292418" y="199260"/>
                  </a:cubicBezTo>
                  <a:cubicBezTo>
                    <a:pt x="302514" y="199260"/>
                    <a:pt x="310706" y="191086"/>
                    <a:pt x="310706" y="180996"/>
                  </a:cubicBezTo>
                  <a:cubicBezTo>
                    <a:pt x="310706" y="170906"/>
                    <a:pt x="302514" y="162731"/>
                    <a:pt x="292418" y="162731"/>
                  </a:cubicBezTo>
                  <a:close/>
                  <a:moveTo>
                    <a:pt x="292418" y="71409"/>
                  </a:moveTo>
                  <a:cubicBezTo>
                    <a:pt x="282322" y="71409"/>
                    <a:pt x="274130" y="79584"/>
                    <a:pt x="274130" y="89673"/>
                  </a:cubicBezTo>
                  <a:cubicBezTo>
                    <a:pt x="274130" y="99763"/>
                    <a:pt x="282322" y="107938"/>
                    <a:pt x="292418" y="107938"/>
                  </a:cubicBezTo>
                  <a:cubicBezTo>
                    <a:pt x="302514" y="107938"/>
                    <a:pt x="310706" y="99763"/>
                    <a:pt x="310706" y="89673"/>
                  </a:cubicBezTo>
                  <a:cubicBezTo>
                    <a:pt x="310706" y="79584"/>
                    <a:pt x="302514" y="71409"/>
                    <a:pt x="292418" y="71409"/>
                  </a:cubicBezTo>
                  <a:close/>
                  <a:moveTo>
                    <a:pt x="292418" y="254054"/>
                  </a:moveTo>
                  <a:cubicBezTo>
                    <a:pt x="282322" y="254054"/>
                    <a:pt x="274130" y="262228"/>
                    <a:pt x="274130" y="272318"/>
                  </a:cubicBezTo>
                  <a:cubicBezTo>
                    <a:pt x="274130" y="282408"/>
                    <a:pt x="282322" y="290583"/>
                    <a:pt x="292418" y="290583"/>
                  </a:cubicBezTo>
                  <a:cubicBezTo>
                    <a:pt x="302514" y="290583"/>
                    <a:pt x="310706" y="282408"/>
                    <a:pt x="310706" y="272318"/>
                  </a:cubicBezTo>
                  <a:cubicBezTo>
                    <a:pt x="310579" y="262304"/>
                    <a:pt x="302451" y="254244"/>
                    <a:pt x="292418" y="254244"/>
                  </a:cubicBezTo>
                  <a:close/>
                  <a:moveTo>
                    <a:pt x="292418" y="345376"/>
                  </a:moveTo>
                  <a:cubicBezTo>
                    <a:pt x="282322" y="345376"/>
                    <a:pt x="274130" y="353551"/>
                    <a:pt x="274130" y="363640"/>
                  </a:cubicBezTo>
                  <a:cubicBezTo>
                    <a:pt x="274130" y="373730"/>
                    <a:pt x="282322" y="381905"/>
                    <a:pt x="292418" y="381905"/>
                  </a:cubicBezTo>
                  <a:cubicBezTo>
                    <a:pt x="302514" y="381905"/>
                    <a:pt x="310706" y="373730"/>
                    <a:pt x="310706" y="363640"/>
                  </a:cubicBezTo>
                  <a:cubicBezTo>
                    <a:pt x="310706" y="353551"/>
                    <a:pt x="302514" y="345376"/>
                    <a:pt x="292418" y="345376"/>
                  </a:cubicBezTo>
                  <a:close/>
                  <a:moveTo>
                    <a:pt x="338138" y="208392"/>
                  </a:moveTo>
                  <a:cubicBezTo>
                    <a:pt x="328041" y="208392"/>
                    <a:pt x="319849" y="216567"/>
                    <a:pt x="319849" y="226657"/>
                  </a:cubicBezTo>
                  <a:cubicBezTo>
                    <a:pt x="319849" y="236747"/>
                    <a:pt x="328041" y="244921"/>
                    <a:pt x="338138" y="244921"/>
                  </a:cubicBezTo>
                  <a:cubicBezTo>
                    <a:pt x="348235" y="244921"/>
                    <a:pt x="356426" y="236747"/>
                    <a:pt x="356426" y="226657"/>
                  </a:cubicBezTo>
                  <a:cubicBezTo>
                    <a:pt x="356426" y="216567"/>
                    <a:pt x="348235" y="208392"/>
                    <a:pt x="338138" y="208392"/>
                  </a:cubicBezTo>
                  <a:close/>
                  <a:moveTo>
                    <a:pt x="109538" y="71409"/>
                  </a:moveTo>
                  <a:cubicBezTo>
                    <a:pt x="99441" y="71409"/>
                    <a:pt x="91249" y="79584"/>
                    <a:pt x="91249" y="89673"/>
                  </a:cubicBezTo>
                  <a:cubicBezTo>
                    <a:pt x="91249" y="99763"/>
                    <a:pt x="99441" y="107938"/>
                    <a:pt x="109538" y="107938"/>
                  </a:cubicBezTo>
                  <a:cubicBezTo>
                    <a:pt x="119635" y="107938"/>
                    <a:pt x="127826" y="99763"/>
                    <a:pt x="127826" y="89673"/>
                  </a:cubicBezTo>
                  <a:cubicBezTo>
                    <a:pt x="127826" y="79584"/>
                    <a:pt x="119635" y="71409"/>
                    <a:pt x="109538" y="71409"/>
                  </a:cubicBezTo>
                  <a:close/>
                  <a:moveTo>
                    <a:pt x="246698" y="25748"/>
                  </a:moveTo>
                  <a:cubicBezTo>
                    <a:pt x="236601" y="25748"/>
                    <a:pt x="228410" y="33922"/>
                    <a:pt x="228410" y="44012"/>
                  </a:cubicBezTo>
                  <a:cubicBezTo>
                    <a:pt x="228410" y="54102"/>
                    <a:pt x="236601" y="62277"/>
                    <a:pt x="246698" y="62277"/>
                  </a:cubicBezTo>
                  <a:cubicBezTo>
                    <a:pt x="256794" y="62277"/>
                    <a:pt x="264986" y="54102"/>
                    <a:pt x="264986" y="44012"/>
                  </a:cubicBezTo>
                  <a:cubicBezTo>
                    <a:pt x="264859" y="33998"/>
                    <a:pt x="256731" y="25938"/>
                    <a:pt x="246698" y="25938"/>
                  </a:cubicBezTo>
                  <a:close/>
                  <a:moveTo>
                    <a:pt x="338138" y="117070"/>
                  </a:moveTo>
                  <a:cubicBezTo>
                    <a:pt x="328041" y="117070"/>
                    <a:pt x="319849" y="125245"/>
                    <a:pt x="319849" y="135335"/>
                  </a:cubicBezTo>
                  <a:cubicBezTo>
                    <a:pt x="319849" y="145424"/>
                    <a:pt x="328041" y="153599"/>
                    <a:pt x="338138" y="153599"/>
                  </a:cubicBezTo>
                  <a:cubicBezTo>
                    <a:pt x="348235" y="153599"/>
                    <a:pt x="356426" y="145424"/>
                    <a:pt x="356426" y="135335"/>
                  </a:cubicBezTo>
                  <a:cubicBezTo>
                    <a:pt x="356426" y="125245"/>
                    <a:pt x="348235" y="117070"/>
                    <a:pt x="338138" y="117070"/>
                  </a:cubicBezTo>
                  <a:close/>
                  <a:moveTo>
                    <a:pt x="658178" y="528021"/>
                  </a:moveTo>
                  <a:cubicBezTo>
                    <a:pt x="648018" y="527983"/>
                    <a:pt x="639826" y="536164"/>
                    <a:pt x="639763" y="546285"/>
                  </a:cubicBezTo>
                  <a:cubicBezTo>
                    <a:pt x="639700" y="556407"/>
                    <a:pt x="647891" y="564638"/>
                    <a:pt x="658051" y="564676"/>
                  </a:cubicBezTo>
                  <a:cubicBezTo>
                    <a:pt x="668211" y="564714"/>
                    <a:pt x="676402" y="556533"/>
                    <a:pt x="676466" y="546412"/>
                  </a:cubicBezTo>
                  <a:cubicBezTo>
                    <a:pt x="676466" y="546367"/>
                    <a:pt x="676466" y="546330"/>
                    <a:pt x="676466" y="546285"/>
                  </a:cubicBezTo>
                  <a:cubicBezTo>
                    <a:pt x="676466" y="536195"/>
                    <a:pt x="668275" y="528021"/>
                    <a:pt x="658178" y="528021"/>
                  </a:cubicBezTo>
                  <a:close/>
                  <a:moveTo>
                    <a:pt x="338138" y="391037"/>
                  </a:moveTo>
                  <a:cubicBezTo>
                    <a:pt x="328041" y="391037"/>
                    <a:pt x="319849" y="399212"/>
                    <a:pt x="319849" y="409302"/>
                  </a:cubicBezTo>
                  <a:cubicBezTo>
                    <a:pt x="319849" y="419391"/>
                    <a:pt x="328041" y="427566"/>
                    <a:pt x="338138" y="427566"/>
                  </a:cubicBezTo>
                  <a:cubicBezTo>
                    <a:pt x="348235" y="427566"/>
                    <a:pt x="356426" y="419391"/>
                    <a:pt x="356426" y="409302"/>
                  </a:cubicBezTo>
                  <a:cubicBezTo>
                    <a:pt x="356426" y="399212"/>
                    <a:pt x="348235" y="391037"/>
                    <a:pt x="338138" y="391037"/>
                  </a:cubicBezTo>
                  <a:close/>
                  <a:moveTo>
                    <a:pt x="155258" y="25748"/>
                  </a:moveTo>
                  <a:cubicBezTo>
                    <a:pt x="145162" y="25748"/>
                    <a:pt x="136970" y="33922"/>
                    <a:pt x="136970" y="44012"/>
                  </a:cubicBezTo>
                  <a:cubicBezTo>
                    <a:pt x="136970" y="54102"/>
                    <a:pt x="145162" y="62277"/>
                    <a:pt x="155258" y="62277"/>
                  </a:cubicBezTo>
                  <a:cubicBezTo>
                    <a:pt x="165354" y="62277"/>
                    <a:pt x="173546" y="54102"/>
                    <a:pt x="173546" y="44012"/>
                  </a:cubicBezTo>
                  <a:cubicBezTo>
                    <a:pt x="173419" y="33998"/>
                    <a:pt x="165291" y="25938"/>
                    <a:pt x="155258" y="25938"/>
                  </a:cubicBezTo>
                  <a:close/>
                  <a:moveTo>
                    <a:pt x="155258" y="117070"/>
                  </a:moveTo>
                  <a:cubicBezTo>
                    <a:pt x="145162" y="117070"/>
                    <a:pt x="136970" y="125245"/>
                    <a:pt x="136970" y="135335"/>
                  </a:cubicBezTo>
                  <a:cubicBezTo>
                    <a:pt x="136970" y="145424"/>
                    <a:pt x="145162" y="153599"/>
                    <a:pt x="155258" y="153599"/>
                  </a:cubicBezTo>
                  <a:cubicBezTo>
                    <a:pt x="165354" y="153599"/>
                    <a:pt x="173546" y="145424"/>
                    <a:pt x="173546" y="135335"/>
                  </a:cubicBezTo>
                  <a:cubicBezTo>
                    <a:pt x="173546" y="125245"/>
                    <a:pt x="165354" y="117070"/>
                    <a:pt x="155258" y="117070"/>
                  </a:cubicBezTo>
                  <a:close/>
                  <a:moveTo>
                    <a:pt x="200978" y="254054"/>
                  </a:moveTo>
                  <a:cubicBezTo>
                    <a:pt x="190881" y="254054"/>
                    <a:pt x="182690" y="262228"/>
                    <a:pt x="182690" y="272318"/>
                  </a:cubicBezTo>
                  <a:cubicBezTo>
                    <a:pt x="182690" y="282408"/>
                    <a:pt x="190881" y="290583"/>
                    <a:pt x="200978" y="290583"/>
                  </a:cubicBezTo>
                  <a:cubicBezTo>
                    <a:pt x="211075" y="290583"/>
                    <a:pt x="219266" y="282408"/>
                    <a:pt x="219266" y="272318"/>
                  </a:cubicBezTo>
                  <a:cubicBezTo>
                    <a:pt x="219139" y="262304"/>
                    <a:pt x="211011" y="254244"/>
                    <a:pt x="200978" y="254244"/>
                  </a:cubicBezTo>
                  <a:close/>
                  <a:moveTo>
                    <a:pt x="155258" y="208392"/>
                  </a:moveTo>
                  <a:cubicBezTo>
                    <a:pt x="145162" y="208392"/>
                    <a:pt x="136970" y="216567"/>
                    <a:pt x="136970" y="226657"/>
                  </a:cubicBezTo>
                  <a:cubicBezTo>
                    <a:pt x="136970" y="236747"/>
                    <a:pt x="145162" y="244921"/>
                    <a:pt x="155258" y="244921"/>
                  </a:cubicBezTo>
                  <a:cubicBezTo>
                    <a:pt x="165354" y="244921"/>
                    <a:pt x="173546" y="236747"/>
                    <a:pt x="173546" y="226657"/>
                  </a:cubicBezTo>
                  <a:cubicBezTo>
                    <a:pt x="173546" y="216567"/>
                    <a:pt x="165354" y="208392"/>
                    <a:pt x="155258" y="208392"/>
                  </a:cubicBezTo>
                  <a:close/>
                  <a:moveTo>
                    <a:pt x="200978" y="162731"/>
                  </a:moveTo>
                  <a:cubicBezTo>
                    <a:pt x="190881" y="162731"/>
                    <a:pt x="182690" y="170906"/>
                    <a:pt x="182690" y="180996"/>
                  </a:cubicBezTo>
                  <a:cubicBezTo>
                    <a:pt x="182690" y="191086"/>
                    <a:pt x="190881" y="199260"/>
                    <a:pt x="200978" y="199260"/>
                  </a:cubicBezTo>
                  <a:cubicBezTo>
                    <a:pt x="211075" y="199260"/>
                    <a:pt x="219266" y="191086"/>
                    <a:pt x="219266" y="180996"/>
                  </a:cubicBezTo>
                  <a:cubicBezTo>
                    <a:pt x="219266" y="170906"/>
                    <a:pt x="211075" y="162731"/>
                    <a:pt x="200978" y="162731"/>
                  </a:cubicBezTo>
                  <a:close/>
                  <a:moveTo>
                    <a:pt x="246698" y="208392"/>
                  </a:moveTo>
                  <a:cubicBezTo>
                    <a:pt x="236601" y="208392"/>
                    <a:pt x="228410" y="216567"/>
                    <a:pt x="228410" y="226657"/>
                  </a:cubicBezTo>
                  <a:cubicBezTo>
                    <a:pt x="228410" y="236747"/>
                    <a:pt x="236601" y="244921"/>
                    <a:pt x="246698" y="244921"/>
                  </a:cubicBezTo>
                  <a:cubicBezTo>
                    <a:pt x="256794" y="244921"/>
                    <a:pt x="264986" y="236747"/>
                    <a:pt x="264986" y="226657"/>
                  </a:cubicBezTo>
                  <a:cubicBezTo>
                    <a:pt x="264986" y="216567"/>
                    <a:pt x="256794" y="208392"/>
                    <a:pt x="246698" y="208392"/>
                  </a:cubicBezTo>
                  <a:close/>
                  <a:moveTo>
                    <a:pt x="246698" y="299715"/>
                  </a:moveTo>
                  <a:cubicBezTo>
                    <a:pt x="236601" y="299715"/>
                    <a:pt x="228410" y="307890"/>
                    <a:pt x="228410" y="317979"/>
                  </a:cubicBezTo>
                  <a:cubicBezTo>
                    <a:pt x="228410" y="328069"/>
                    <a:pt x="236601" y="336244"/>
                    <a:pt x="246698" y="336244"/>
                  </a:cubicBezTo>
                  <a:cubicBezTo>
                    <a:pt x="256794" y="336244"/>
                    <a:pt x="264986" y="328069"/>
                    <a:pt x="264986" y="317979"/>
                  </a:cubicBezTo>
                  <a:cubicBezTo>
                    <a:pt x="264986" y="307890"/>
                    <a:pt x="256794" y="299715"/>
                    <a:pt x="246698" y="299715"/>
                  </a:cubicBezTo>
                  <a:close/>
                  <a:moveTo>
                    <a:pt x="338138" y="25748"/>
                  </a:moveTo>
                  <a:cubicBezTo>
                    <a:pt x="328041" y="25748"/>
                    <a:pt x="319849" y="33922"/>
                    <a:pt x="319849" y="44012"/>
                  </a:cubicBezTo>
                  <a:cubicBezTo>
                    <a:pt x="319849" y="54102"/>
                    <a:pt x="328041" y="62277"/>
                    <a:pt x="338138" y="62277"/>
                  </a:cubicBezTo>
                  <a:cubicBezTo>
                    <a:pt x="348235" y="62277"/>
                    <a:pt x="356426" y="54102"/>
                    <a:pt x="356426" y="44012"/>
                  </a:cubicBezTo>
                  <a:cubicBezTo>
                    <a:pt x="356299" y="33998"/>
                    <a:pt x="348171" y="25938"/>
                    <a:pt x="338138" y="25938"/>
                  </a:cubicBezTo>
                  <a:close/>
                  <a:moveTo>
                    <a:pt x="246698" y="117070"/>
                  </a:moveTo>
                  <a:cubicBezTo>
                    <a:pt x="236601" y="117070"/>
                    <a:pt x="228410" y="125245"/>
                    <a:pt x="228410" y="135335"/>
                  </a:cubicBezTo>
                  <a:cubicBezTo>
                    <a:pt x="228410" y="145424"/>
                    <a:pt x="236601" y="153599"/>
                    <a:pt x="246698" y="153599"/>
                  </a:cubicBezTo>
                  <a:cubicBezTo>
                    <a:pt x="256794" y="153599"/>
                    <a:pt x="264986" y="145424"/>
                    <a:pt x="264986" y="135335"/>
                  </a:cubicBezTo>
                  <a:cubicBezTo>
                    <a:pt x="264986" y="125245"/>
                    <a:pt x="256794" y="117070"/>
                    <a:pt x="246698" y="117070"/>
                  </a:cubicBezTo>
                  <a:close/>
                  <a:moveTo>
                    <a:pt x="1023938" y="345376"/>
                  </a:moveTo>
                  <a:cubicBezTo>
                    <a:pt x="1013841" y="345376"/>
                    <a:pt x="1005650" y="353551"/>
                    <a:pt x="1005650" y="363640"/>
                  </a:cubicBezTo>
                  <a:cubicBezTo>
                    <a:pt x="1005650" y="373730"/>
                    <a:pt x="1013841" y="381905"/>
                    <a:pt x="1023938" y="381905"/>
                  </a:cubicBezTo>
                  <a:cubicBezTo>
                    <a:pt x="1034035" y="381905"/>
                    <a:pt x="1042226" y="373730"/>
                    <a:pt x="1042226" y="363640"/>
                  </a:cubicBezTo>
                  <a:cubicBezTo>
                    <a:pt x="1042226" y="353551"/>
                    <a:pt x="1034035" y="345376"/>
                    <a:pt x="1023938" y="345376"/>
                  </a:cubicBezTo>
                  <a:close/>
                  <a:moveTo>
                    <a:pt x="978218" y="25748"/>
                  </a:moveTo>
                  <a:cubicBezTo>
                    <a:pt x="968122" y="25748"/>
                    <a:pt x="959930" y="33922"/>
                    <a:pt x="959930" y="44012"/>
                  </a:cubicBezTo>
                  <a:cubicBezTo>
                    <a:pt x="959930" y="54102"/>
                    <a:pt x="968122" y="62277"/>
                    <a:pt x="978218" y="62277"/>
                  </a:cubicBezTo>
                  <a:cubicBezTo>
                    <a:pt x="988314" y="62277"/>
                    <a:pt x="996506" y="54102"/>
                    <a:pt x="996506" y="44012"/>
                  </a:cubicBezTo>
                  <a:cubicBezTo>
                    <a:pt x="996379" y="33998"/>
                    <a:pt x="988251" y="25938"/>
                    <a:pt x="978218" y="25938"/>
                  </a:cubicBezTo>
                  <a:close/>
                  <a:moveTo>
                    <a:pt x="1023938" y="436698"/>
                  </a:moveTo>
                  <a:cubicBezTo>
                    <a:pt x="1013841" y="436698"/>
                    <a:pt x="1005650" y="444873"/>
                    <a:pt x="1005650" y="454963"/>
                  </a:cubicBezTo>
                  <a:cubicBezTo>
                    <a:pt x="1005650" y="465053"/>
                    <a:pt x="1013841" y="473227"/>
                    <a:pt x="1023938" y="473227"/>
                  </a:cubicBezTo>
                  <a:cubicBezTo>
                    <a:pt x="1034035" y="473227"/>
                    <a:pt x="1042226" y="465053"/>
                    <a:pt x="1042226" y="454963"/>
                  </a:cubicBezTo>
                  <a:cubicBezTo>
                    <a:pt x="1042226" y="444873"/>
                    <a:pt x="1034035" y="436698"/>
                    <a:pt x="1023938" y="436698"/>
                  </a:cubicBezTo>
                  <a:close/>
                  <a:moveTo>
                    <a:pt x="978218" y="117070"/>
                  </a:moveTo>
                  <a:cubicBezTo>
                    <a:pt x="968122" y="117070"/>
                    <a:pt x="959930" y="125245"/>
                    <a:pt x="959930" y="135335"/>
                  </a:cubicBezTo>
                  <a:cubicBezTo>
                    <a:pt x="959930" y="145424"/>
                    <a:pt x="968122" y="153599"/>
                    <a:pt x="978218" y="153599"/>
                  </a:cubicBezTo>
                  <a:cubicBezTo>
                    <a:pt x="988314" y="153599"/>
                    <a:pt x="996506" y="145424"/>
                    <a:pt x="996506" y="135335"/>
                  </a:cubicBezTo>
                  <a:cubicBezTo>
                    <a:pt x="996506" y="125245"/>
                    <a:pt x="988314" y="117070"/>
                    <a:pt x="978218" y="117070"/>
                  </a:cubicBezTo>
                  <a:close/>
                  <a:moveTo>
                    <a:pt x="1069658" y="391037"/>
                  </a:moveTo>
                  <a:cubicBezTo>
                    <a:pt x="1059562" y="391037"/>
                    <a:pt x="1051370" y="399212"/>
                    <a:pt x="1051370" y="409302"/>
                  </a:cubicBezTo>
                  <a:cubicBezTo>
                    <a:pt x="1051370" y="419391"/>
                    <a:pt x="1059562" y="427566"/>
                    <a:pt x="1069658" y="427566"/>
                  </a:cubicBezTo>
                  <a:cubicBezTo>
                    <a:pt x="1079754" y="427566"/>
                    <a:pt x="1087946" y="419391"/>
                    <a:pt x="1087946" y="409302"/>
                  </a:cubicBezTo>
                  <a:cubicBezTo>
                    <a:pt x="1087946" y="399212"/>
                    <a:pt x="1079754" y="391037"/>
                    <a:pt x="1069658" y="391037"/>
                  </a:cubicBezTo>
                  <a:close/>
                  <a:moveTo>
                    <a:pt x="1023938" y="254054"/>
                  </a:moveTo>
                  <a:cubicBezTo>
                    <a:pt x="1013841" y="254054"/>
                    <a:pt x="1005650" y="262228"/>
                    <a:pt x="1005650" y="272318"/>
                  </a:cubicBezTo>
                  <a:cubicBezTo>
                    <a:pt x="1005650" y="282408"/>
                    <a:pt x="1013841" y="290583"/>
                    <a:pt x="1023938" y="290583"/>
                  </a:cubicBezTo>
                  <a:cubicBezTo>
                    <a:pt x="1034035" y="290583"/>
                    <a:pt x="1042226" y="282408"/>
                    <a:pt x="1042226" y="272318"/>
                  </a:cubicBezTo>
                  <a:cubicBezTo>
                    <a:pt x="1042099" y="262304"/>
                    <a:pt x="1033971" y="254244"/>
                    <a:pt x="1023938" y="254244"/>
                  </a:cubicBezTo>
                  <a:close/>
                  <a:moveTo>
                    <a:pt x="1023938" y="71409"/>
                  </a:moveTo>
                  <a:cubicBezTo>
                    <a:pt x="1013841" y="71409"/>
                    <a:pt x="1005650" y="79584"/>
                    <a:pt x="1005650" y="89673"/>
                  </a:cubicBezTo>
                  <a:cubicBezTo>
                    <a:pt x="1005650" y="99763"/>
                    <a:pt x="1013841" y="107938"/>
                    <a:pt x="1023938" y="107938"/>
                  </a:cubicBezTo>
                  <a:cubicBezTo>
                    <a:pt x="1034035" y="107938"/>
                    <a:pt x="1042226" y="99763"/>
                    <a:pt x="1042226" y="89673"/>
                  </a:cubicBezTo>
                  <a:cubicBezTo>
                    <a:pt x="1042226" y="79584"/>
                    <a:pt x="1034035" y="71409"/>
                    <a:pt x="1023938" y="71409"/>
                  </a:cubicBezTo>
                  <a:close/>
                  <a:moveTo>
                    <a:pt x="978218" y="208392"/>
                  </a:moveTo>
                  <a:cubicBezTo>
                    <a:pt x="968122" y="208392"/>
                    <a:pt x="959930" y="216567"/>
                    <a:pt x="959930" y="226657"/>
                  </a:cubicBezTo>
                  <a:cubicBezTo>
                    <a:pt x="959930" y="236747"/>
                    <a:pt x="968122" y="244921"/>
                    <a:pt x="978218" y="244921"/>
                  </a:cubicBezTo>
                  <a:cubicBezTo>
                    <a:pt x="988314" y="244921"/>
                    <a:pt x="996506" y="236747"/>
                    <a:pt x="996506" y="226657"/>
                  </a:cubicBezTo>
                  <a:cubicBezTo>
                    <a:pt x="996506" y="216567"/>
                    <a:pt x="988314" y="208392"/>
                    <a:pt x="978218" y="208392"/>
                  </a:cubicBezTo>
                  <a:close/>
                  <a:moveTo>
                    <a:pt x="1023938" y="162731"/>
                  </a:moveTo>
                  <a:cubicBezTo>
                    <a:pt x="1013841" y="162731"/>
                    <a:pt x="1005650" y="170906"/>
                    <a:pt x="1005650" y="180996"/>
                  </a:cubicBezTo>
                  <a:cubicBezTo>
                    <a:pt x="1005650" y="191086"/>
                    <a:pt x="1013841" y="199260"/>
                    <a:pt x="1023938" y="199260"/>
                  </a:cubicBezTo>
                  <a:cubicBezTo>
                    <a:pt x="1034035" y="199260"/>
                    <a:pt x="1042226" y="191086"/>
                    <a:pt x="1042226" y="180996"/>
                  </a:cubicBezTo>
                  <a:cubicBezTo>
                    <a:pt x="1042226" y="170906"/>
                    <a:pt x="1034035" y="162731"/>
                    <a:pt x="1023938" y="162731"/>
                  </a:cubicBezTo>
                  <a:close/>
                  <a:moveTo>
                    <a:pt x="932498" y="528021"/>
                  </a:moveTo>
                  <a:cubicBezTo>
                    <a:pt x="922338" y="527983"/>
                    <a:pt x="914147" y="536164"/>
                    <a:pt x="914083" y="546285"/>
                  </a:cubicBezTo>
                  <a:cubicBezTo>
                    <a:pt x="914019" y="556407"/>
                    <a:pt x="922211" y="564638"/>
                    <a:pt x="932371" y="564676"/>
                  </a:cubicBezTo>
                  <a:cubicBezTo>
                    <a:pt x="942531" y="564714"/>
                    <a:pt x="950723" y="556533"/>
                    <a:pt x="950786" y="546412"/>
                  </a:cubicBezTo>
                  <a:cubicBezTo>
                    <a:pt x="950786" y="546367"/>
                    <a:pt x="950786" y="546330"/>
                    <a:pt x="950786" y="546285"/>
                  </a:cubicBezTo>
                  <a:cubicBezTo>
                    <a:pt x="950786" y="536195"/>
                    <a:pt x="942594" y="528021"/>
                    <a:pt x="932498" y="528021"/>
                  </a:cubicBezTo>
                  <a:close/>
                  <a:moveTo>
                    <a:pt x="932498" y="436698"/>
                  </a:moveTo>
                  <a:cubicBezTo>
                    <a:pt x="922401" y="436698"/>
                    <a:pt x="914210" y="444873"/>
                    <a:pt x="914210" y="454963"/>
                  </a:cubicBezTo>
                  <a:cubicBezTo>
                    <a:pt x="914210" y="465053"/>
                    <a:pt x="922401" y="473227"/>
                    <a:pt x="932498" y="473227"/>
                  </a:cubicBezTo>
                  <a:cubicBezTo>
                    <a:pt x="942594" y="473227"/>
                    <a:pt x="950786" y="465053"/>
                    <a:pt x="950786" y="454963"/>
                  </a:cubicBezTo>
                  <a:cubicBezTo>
                    <a:pt x="950786" y="444873"/>
                    <a:pt x="942594" y="436698"/>
                    <a:pt x="932498" y="436698"/>
                  </a:cubicBezTo>
                  <a:close/>
                  <a:moveTo>
                    <a:pt x="932498" y="345376"/>
                  </a:moveTo>
                  <a:cubicBezTo>
                    <a:pt x="922401" y="345376"/>
                    <a:pt x="914210" y="353551"/>
                    <a:pt x="914210" y="363640"/>
                  </a:cubicBezTo>
                  <a:cubicBezTo>
                    <a:pt x="914210" y="373730"/>
                    <a:pt x="922401" y="381905"/>
                    <a:pt x="932498" y="381905"/>
                  </a:cubicBezTo>
                  <a:cubicBezTo>
                    <a:pt x="942594" y="381905"/>
                    <a:pt x="950786" y="373730"/>
                    <a:pt x="950786" y="363640"/>
                  </a:cubicBezTo>
                  <a:cubicBezTo>
                    <a:pt x="950786" y="353551"/>
                    <a:pt x="942594" y="345376"/>
                    <a:pt x="932498" y="345376"/>
                  </a:cubicBezTo>
                  <a:close/>
                  <a:moveTo>
                    <a:pt x="1069658" y="299715"/>
                  </a:moveTo>
                  <a:cubicBezTo>
                    <a:pt x="1059562" y="299715"/>
                    <a:pt x="1051370" y="307890"/>
                    <a:pt x="1051370" y="317979"/>
                  </a:cubicBezTo>
                  <a:cubicBezTo>
                    <a:pt x="1051370" y="328069"/>
                    <a:pt x="1059562" y="336244"/>
                    <a:pt x="1069658" y="336244"/>
                  </a:cubicBezTo>
                  <a:cubicBezTo>
                    <a:pt x="1079754" y="336244"/>
                    <a:pt x="1087946" y="328069"/>
                    <a:pt x="1087946" y="317979"/>
                  </a:cubicBezTo>
                  <a:cubicBezTo>
                    <a:pt x="1087946" y="307890"/>
                    <a:pt x="1079754" y="299715"/>
                    <a:pt x="1069658" y="299715"/>
                  </a:cubicBezTo>
                  <a:close/>
                  <a:moveTo>
                    <a:pt x="886778" y="25748"/>
                  </a:moveTo>
                  <a:cubicBezTo>
                    <a:pt x="876681" y="25748"/>
                    <a:pt x="868490" y="33922"/>
                    <a:pt x="868490" y="44012"/>
                  </a:cubicBezTo>
                  <a:cubicBezTo>
                    <a:pt x="868490" y="54102"/>
                    <a:pt x="876681" y="62277"/>
                    <a:pt x="886778" y="62277"/>
                  </a:cubicBezTo>
                  <a:cubicBezTo>
                    <a:pt x="896875" y="62277"/>
                    <a:pt x="905066" y="54102"/>
                    <a:pt x="905066" y="44012"/>
                  </a:cubicBezTo>
                  <a:cubicBezTo>
                    <a:pt x="904939" y="33998"/>
                    <a:pt x="896811" y="25938"/>
                    <a:pt x="886778" y="25938"/>
                  </a:cubicBezTo>
                  <a:close/>
                  <a:moveTo>
                    <a:pt x="932498" y="162731"/>
                  </a:moveTo>
                  <a:cubicBezTo>
                    <a:pt x="922401" y="162731"/>
                    <a:pt x="914210" y="170906"/>
                    <a:pt x="914210" y="180996"/>
                  </a:cubicBezTo>
                  <a:cubicBezTo>
                    <a:pt x="914210" y="191086"/>
                    <a:pt x="922401" y="199260"/>
                    <a:pt x="932498" y="199260"/>
                  </a:cubicBezTo>
                  <a:cubicBezTo>
                    <a:pt x="942594" y="199260"/>
                    <a:pt x="950786" y="191086"/>
                    <a:pt x="950786" y="180996"/>
                  </a:cubicBezTo>
                  <a:cubicBezTo>
                    <a:pt x="950786" y="170906"/>
                    <a:pt x="942594" y="162731"/>
                    <a:pt x="932498" y="162731"/>
                  </a:cubicBezTo>
                  <a:close/>
                  <a:moveTo>
                    <a:pt x="978218" y="482359"/>
                  </a:moveTo>
                  <a:cubicBezTo>
                    <a:pt x="968122" y="482359"/>
                    <a:pt x="959930" y="490534"/>
                    <a:pt x="959930" y="500624"/>
                  </a:cubicBezTo>
                  <a:cubicBezTo>
                    <a:pt x="959930" y="510714"/>
                    <a:pt x="968122" y="518888"/>
                    <a:pt x="978218" y="518888"/>
                  </a:cubicBezTo>
                  <a:cubicBezTo>
                    <a:pt x="988314" y="518888"/>
                    <a:pt x="996506" y="510714"/>
                    <a:pt x="996506" y="500624"/>
                  </a:cubicBezTo>
                  <a:cubicBezTo>
                    <a:pt x="996379" y="490610"/>
                    <a:pt x="988251" y="482550"/>
                    <a:pt x="978218" y="482550"/>
                  </a:cubicBezTo>
                  <a:close/>
                  <a:moveTo>
                    <a:pt x="978218" y="299715"/>
                  </a:moveTo>
                  <a:cubicBezTo>
                    <a:pt x="968122" y="299715"/>
                    <a:pt x="959930" y="307890"/>
                    <a:pt x="959930" y="317979"/>
                  </a:cubicBezTo>
                  <a:cubicBezTo>
                    <a:pt x="959930" y="328069"/>
                    <a:pt x="968122" y="336244"/>
                    <a:pt x="978218" y="336244"/>
                  </a:cubicBezTo>
                  <a:cubicBezTo>
                    <a:pt x="988314" y="336244"/>
                    <a:pt x="996506" y="328069"/>
                    <a:pt x="996506" y="317979"/>
                  </a:cubicBezTo>
                  <a:cubicBezTo>
                    <a:pt x="996506" y="307890"/>
                    <a:pt x="988314" y="299715"/>
                    <a:pt x="978218" y="299715"/>
                  </a:cubicBezTo>
                  <a:close/>
                  <a:moveTo>
                    <a:pt x="978218" y="391037"/>
                  </a:moveTo>
                  <a:cubicBezTo>
                    <a:pt x="968122" y="391037"/>
                    <a:pt x="959930" y="399212"/>
                    <a:pt x="959930" y="409302"/>
                  </a:cubicBezTo>
                  <a:cubicBezTo>
                    <a:pt x="959930" y="419391"/>
                    <a:pt x="968122" y="427566"/>
                    <a:pt x="978218" y="427566"/>
                  </a:cubicBezTo>
                  <a:cubicBezTo>
                    <a:pt x="988314" y="427566"/>
                    <a:pt x="996506" y="419391"/>
                    <a:pt x="996506" y="409302"/>
                  </a:cubicBezTo>
                  <a:cubicBezTo>
                    <a:pt x="996506" y="399212"/>
                    <a:pt x="988314" y="391037"/>
                    <a:pt x="978218" y="391037"/>
                  </a:cubicBezTo>
                  <a:close/>
                  <a:moveTo>
                    <a:pt x="932498" y="71409"/>
                  </a:moveTo>
                  <a:cubicBezTo>
                    <a:pt x="922401" y="71409"/>
                    <a:pt x="914210" y="79584"/>
                    <a:pt x="914210" y="89673"/>
                  </a:cubicBezTo>
                  <a:cubicBezTo>
                    <a:pt x="914210" y="99763"/>
                    <a:pt x="922401" y="107938"/>
                    <a:pt x="932498" y="107938"/>
                  </a:cubicBezTo>
                  <a:cubicBezTo>
                    <a:pt x="942594" y="107938"/>
                    <a:pt x="950786" y="99763"/>
                    <a:pt x="950786" y="89673"/>
                  </a:cubicBezTo>
                  <a:cubicBezTo>
                    <a:pt x="950786" y="79584"/>
                    <a:pt x="942594" y="71409"/>
                    <a:pt x="932498" y="71409"/>
                  </a:cubicBezTo>
                  <a:close/>
                  <a:moveTo>
                    <a:pt x="932498" y="254054"/>
                  </a:moveTo>
                  <a:cubicBezTo>
                    <a:pt x="922401" y="254054"/>
                    <a:pt x="914210" y="262228"/>
                    <a:pt x="914210" y="272318"/>
                  </a:cubicBezTo>
                  <a:cubicBezTo>
                    <a:pt x="914210" y="282408"/>
                    <a:pt x="922401" y="290583"/>
                    <a:pt x="932498" y="290583"/>
                  </a:cubicBezTo>
                  <a:cubicBezTo>
                    <a:pt x="942594" y="290583"/>
                    <a:pt x="950786" y="282408"/>
                    <a:pt x="950786" y="272318"/>
                  </a:cubicBezTo>
                  <a:cubicBezTo>
                    <a:pt x="950659" y="262304"/>
                    <a:pt x="942531" y="254244"/>
                    <a:pt x="932498" y="254244"/>
                  </a:cubicBezTo>
                  <a:close/>
                  <a:moveTo>
                    <a:pt x="1206818" y="162731"/>
                  </a:moveTo>
                  <a:cubicBezTo>
                    <a:pt x="1196722" y="162731"/>
                    <a:pt x="1188530" y="170906"/>
                    <a:pt x="1188530" y="180996"/>
                  </a:cubicBezTo>
                  <a:cubicBezTo>
                    <a:pt x="1188530" y="191086"/>
                    <a:pt x="1196722" y="199260"/>
                    <a:pt x="1206818" y="199260"/>
                  </a:cubicBezTo>
                  <a:cubicBezTo>
                    <a:pt x="1216914" y="199260"/>
                    <a:pt x="1225106" y="191086"/>
                    <a:pt x="1225106" y="180996"/>
                  </a:cubicBezTo>
                  <a:cubicBezTo>
                    <a:pt x="1225106" y="170906"/>
                    <a:pt x="1216914" y="162731"/>
                    <a:pt x="1206818" y="162731"/>
                  </a:cubicBezTo>
                  <a:close/>
                  <a:moveTo>
                    <a:pt x="1206818" y="71409"/>
                  </a:moveTo>
                  <a:cubicBezTo>
                    <a:pt x="1196722" y="71409"/>
                    <a:pt x="1188530" y="79584"/>
                    <a:pt x="1188530" y="89673"/>
                  </a:cubicBezTo>
                  <a:cubicBezTo>
                    <a:pt x="1188530" y="99763"/>
                    <a:pt x="1196722" y="107938"/>
                    <a:pt x="1206818" y="107938"/>
                  </a:cubicBezTo>
                  <a:cubicBezTo>
                    <a:pt x="1216914" y="107938"/>
                    <a:pt x="1225106" y="99763"/>
                    <a:pt x="1225106" y="89673"/>
                  </a:cubicBezTo>
                  <a:cubicBezTo>
                    <a:pt x="1225106" y="79584"/>
                    <a:pt x="1216914" y="71409"/>
                    <a:pt x="1206818" y="71409"/>
                  </a:cubicBezTo>
                  <a:close/>
                  <a:moveTo>
                    <a:pt x="1188593" y="272318"/>
                  </a:moveTo>
                  <a:cubicBezTo>
                    <a:pt x="1188593" y="276599"/>
                    <a:pt x="1190117" y="280734"/>
                    <a:pt x="1192912" y="283987"/>
                  </a:cubicBezTo>
                  <a:cubicBezTo>
                    <a:pt x="1198309" y="274221"/>
                    <a:pt x="1203706" y="264327"/>
                    <a:pt x="1209104" y="254307"/>
                  </a:cubicBezTo>
                  <a:cubicBezTo>
                    <a:pt x="1208342" y="254244"/>
                    <a:pt x="1207643" y="254244"/>
                    <a:pt x="1206881" y="254307"/>
                  </a:cubicBezTo>
                  <a:cubicBezTo>
                    <a:pt x="1196849" y="254307"/>
                    <a:pt x="1188721" y="262330"/>
                    <a:pt x="1188593" y="272318"/>
                  </a:cubicBezTo>
                  <a:close/>
                  <a:moveTo>
                    <a:pt x="658241" y="436698"/>
                  </a:moveTo>
                  <a:cubicBezTo>
                    <a:pt x="648145" y="436698"/>
                    <a:pt x="639953" y="444873"/>
                    <a:pt x="639953" y="454963"/>
                  </a:cubicBezTo>
                  <a:cubicBezTo>
                    <a:pt x="639953" y="465053"/>
                    <a:pt x="648145" y="473227"/>
                    <a:pt x="658241" y="473227"/>
                  </a:cubicBezTo>
                  <a:cubicBezTo>
                    <a:pt x="668338" y="473227"/>
                    <a:pt x="676529" y="465053"/>
                    <a:pt x="676529" y="454963"/>
                  </a:cubicBezTo>
                  <a:cubicBezTo>
                    <a:pt x="676529" y="444873"/>
                    <a:pt x="668338" y="436698"/>
                    <a:pt x="658241" y="436698"/>
                  </a:cubicBezTo>
                  <a:cubicBezTo>
                    <a:pt x="658241" y="436698"/>
                    <a:pt x="658178" y="436698"/>
                    <a:pt x="658178" y="436698"/>
                  </a:cubicBezTo>
                  <a:close/>
                  <a:moveTo>
                    <a:pt x="1161162" y="25748"/>
                  </a:moveTo>
                  <a:cubicBezTo>
                    <a:pt x="1151065" y="25748"/>
                    <a:pt x="1142874" y="33922"/>
                    <a:pt x="1142874" y="44012"/>
                  </a:cubicBezTo>
                  <a:cubicBezTo>
                    <a:pt x="1142874" y="54102"/>
                    <a:pt x="1151065" y="62277"/>
                    <a:pt x="1161162" y="62277"/>
                  </a:cubicBezTo>
                  <a:cubicBezTo>
                    <a:pt x="1171258" y="62277"/>
                    <a:pt x="1179450" y="54102"/>
                    <a:pt x="1179450" y="44012"/>
                  </a:cubicBezTo>
                  <a:cubicBezTo>
                    <a:pt x="1179323" y="33973"/>
                    <a:pt x="1171131" y="25900"/>
                    <a:pt x="1161098" y="25938"/>
                  </a:cubicBezTo>
                  <a:close/>
                  <a:moveTo>
                    <a:pt x="1280034" y="89673"/>
                  </a:moveTo>
                  <a:cubicBezTo>
                    <a:pt x="1280034" y="93859"/>
                    <a:pt x="1281494" y="97911"/>
                    <a:pt x="1284161" y="101152"/>
                  </a:cubicBezTo>
                  <a:cubicBezTo>
                    <a:pt x="1288606" y="91322"/>
                    <a:pt x="1293051" y="81493"/>
                    <a:pt x="1297432" y="71536"/>
                  </a:cubicBezTo>
                  <a:cubicBezTo>
                    <a:pt x="1287717" y="71942"/>
                    <a:pt x="1279970" y="79939"/>
                    <a:pt x="1279970" y="89673"/>
                  </a:cubicBezTo>
                  <a:close/>
                  <a:moveTo>
                    <a:pt x="1069722" y="208392"/>
                  </a:moveTo>
                  <a:cubicBezTo>
                    <a:pt x="1059625" y="208392"/>
                    <a:pt x="1051434" y="216567"/>
                    <a:pt x="1051434" y="226657"/>
                  </a:cubicBezTo>
                  <a:cubicBezTo>
                    <a:pt x="1051434" y="236747"/>
                    <a:pt x="1059625" y="244921"/>
                    <a:pt x="1069722" y="244921"/>
                  </a:cubicBezTo>
                  <a:cubicBezTo>
                    <a:pt x="1079818" y="244921"/>
                    <a:pt x="1088010" y="236747"/>
                    <a:pt x="1088010" y="226657"/>
                  </a:cubicBezTo>
                  <a:cubicBezTo>
                    <a:pt x="1088010" y="216567"/>
                    <a:pt x="1079818" y="208392"/>
                    <a:pt x="1069722" y="208392"/>
                  </a:cubicBezTo>
                  <a:cubicBezTo>
                    <a:pt x="1069722" y="208392"/>
                    <a:pt x="1069658" y="208392"/>
                    <a:pt x="1069658" y="208392"/>
                  </a:cubicBezTo>
                  <a:close/>
                  <a:moveTo>
                    <a:pt x="1252601" y="25748"/>
                  </a:moveTo>
                  <a:cubicBezTo>
                    <a:pt x="1242505" y="25748"/>
                    <a:pt x="1234313" y="33922"/>
                    <a:pt x="1234313" y="44012"/>
                  </a:cubicBezTo>
                  <a:cubicBezTo>
                    <a:pt x="1234313" y="54102"/>
                    <a:pt x="1242505" y="62277"/>
                    <a:pt x="1252601" y="62277"/>
                  </a:cubicBezTo>
                  <a:cubicBezTo>
                    <a:pt x="1262698" y="62277"/>
                    <a:pt x="1270889" y="54102"/>
                    <a:pt x="1270889" y="44012"/>
                  </a:cubicBezTo>
                  <a:cubicBezTo>
                    <a:pt x="1270762" y="33973"/>
                    <a:pt x="1262571" y="25900"/>
                    <a:pt x="1252538" y="25938"/>
                  </a:cubicBezTo>
                  <a:close/>
                  <a:moveTo>
                    <a:pt x="1252601" y="117070"/>
                  </a:moveTo>
                  <a:cubicBezTo>
                    <a:pt x="1242505" y="117070"/>
                    <a:pt x="1234313" y="125245"/>
                    <a:pt x="1234313" y="135335"/>
                  </a:cubicBezTo>
                  <a:cubicBezTo>
                    <a:pt x="1234313" y="145424"/>
                    <a:pt x="1242505" y="153599"/>
                    <a:pt x="1252601" y="153599"/>
                  </a:cubicBezTo>
                  <a:cubicBezTo>
                    <a:pt x="1255396" y="153574"/>
                    <a:pt x="1258189" y="152901"/>
                    <a:pt x="1260729" y="151633"/>
                  </a:cubicBezTo>
                  <a:cubicBezTo>
                    <a:pt x="1263904" y="144847"/>
                    <a:pt x="1267079" y="138062"/>
                    <a:pt x="1270318" y="131149"/>
                  </a:cubicBezTo>
                  <a:cubicBezTo>
                    <a:pt x="1268413" y="122879"/>
                    <a:pt x="1261047" y="117032"/>
                    <a:pt x="1252538" y="117070"/>
                  </a:cubicBezTo>
                  <a:close/>
                  <a:moveTo>
                    <a:pt x="1280224" y="0"/>
                  </a:moveTo>
                  <a:cubicBezTo>
                    <a:pt x="1281050" y="9982"/>
                    <a:pt x="1289812" y="17396"/>
                    <a:pt x="1299846" y="16558"/>
                  </a:cubicBezTo>
                  <a:cubicBezTo>
                    <a:pt x="1308672" y="15816"/>
                    <a:pt x="1315657" y="8821"/>
                    <a:pt x="1316419" y="0"/>
                  </a:cubicBezTo>
                  <a:close/>
                  <a:moveTo>
                    <a:pt x="1115124" y="345376"/>
                  </a:moveTo>
                  <a:cubicBezTo>
                    <a:pt x="1105027" y="345376"/>
                    <a:pt x="1096836" y="353551"/>
                    <a:pt x="1096836" y="363640"/>
                  </a:cubicBezTo>
                  <a:cubicBezTo>
                    <a:pt x="1096836" y="373730"/>
                    <a:pt x="1105027" y="381905"/>
                    <a:pt x="1115124" y="381905"/>
                  </a:cubicBezTo>
                  <a:cubicBezTo>
                    <a:pt x="1125221" y="381905"/>
                    <a:pt x="1133412" y="373730"/>
                    <a:pt x="1133412" y="363640"/>
                  </a:cubicBezTo>
                  <a:cubicBezTo>
                    <a:pt x="1133412" y="353652"/>
                    <a:pt x="1125411" y="345515"/>
                    <a:pt x="1115378" y="345376"/>
                  </a:cubicBezTo>
                  <a:close/>
                  <a:moveTo>
                    <a:pt x="1115124" y="254054"/>
                  </a:moveTo>
                  <a:cubicBezTo>
                    <a:pt x="1105027" y="254054"/>
                    <a:pt x="1096836" y="262228"/>
                    <a:pt x="1096836" y="272318"/>
                  </a:cubicBezTo>
                  <a:cubicBezTo>
                    <a:pt x="1096836" y="282408"/>
                    <a:pt x="1105027" y="290583"/>
                    <a:pt x="1115124" y="290583"/>
                  </a:cubicBezTo>
                  <a:cubicBezTo>
                    <a:pt x="1125221" y="290583"/>
                    <a:pt x="1133412" y="282408"/>
                    <a:pt x="1133412" y="272318"/>
                  </a:cubicBezTo>
                  <a:cubicBezTo>
                    <a:pt x="1133285" y="262406"/>
                    <a:pt x="1125284" y="254383"/>
                    <a:pt x="1115378" y="254244"/>
                  </a:cubicBezTo>
                  <a:close/>
                  <a:moveTo>
                    <a:pt x="1069404" y="25748"/>
                  </a:moveTo>
                  <a:cubicBezTo>
                    <a:pt x="1059307" y="25748"/>
                    <a:pt x="1051116" y="33922"/>
                    <a:pt x="1051116" y="44012"/>
                  </a:cubicBezTo>
                  <a:cubicBezTo>
                    <a:pt x="1051116" y="54102"/>
                    <a:pt x="1059307" y="62277"/>
                    <a:pt x="1069404" y="62277"/>
                  </a:cubicBezTo>
                  <a:cubicBezTo>
                    <a:pt x="1079500" y="62277"/>
                    <a:pt x="1087692" y="54102"/>
                    <a:pt x="1087692" y="44012"/>
                  </a:cubicBezTo>
                  <a:cubicBezTo>
                    <a:pt x="1087565" y="34100"/>
                    <a:pt x="1079564" y="26078"/>
                    <a:pt x="1069658" y="25938"/>
                  </a:cubicBezTo>
                  <a:close/>
                  <a:moveTo>
                    <a:pt x="1069404" y="117070"/>
                  </a:moveTo>
                  <a:cubicBezTo>
                    <a:pt x="1059307" y="117070"/>
                    <a:pt x="1051116" y="125245"/>
                    <a:pt x="1051116" y="135335"/>
                  </a:cubicBezTo>
                  <a:cubicBezTo>
                    <a:pt x="1051116" y="145424"/>
                    <a:pt x="1059307" y="153599"/>
                    <a:pt x="1069404" y="153599"/>
                  </a:cubicBezTo>
                  <a:cubicBezTo>
                    <a:pt x="1079500" y="153599"/>
                    <a:pt x="1087692" y="145424"/>
                    <a:pt x="1087692" y="135335"/>
                  </a:cubicBezTo>
                  <a:cubicBezTo>
                    <a:pt x="1087692" y="125346"/>
                    <a:pt x="1079627" y="117210"/>
                    <a:pt x="1069658" y="117070"/>
                  </a:cubicBezTo>
                  <a:close/>
                  <a:moveTo>
                    <a:pt x="1160844" y="299715"/>
                  </a:moveTo>
                  <a:cubicBezTo>
                    <a:pt x="1150748" y="299715"/>
                    <a:pt x="1142556" y="307890"/>
                    <a:pt x="1142556" y="317979"/>
                  </a:cubicBezTo>
                  <a:cubicBezTo>
                    <a:pt x="1142556" y="328069"/>
                    <a:pt x="1150748" y="336244"/>
                    <a:pt x="1160844" y="336244"/>
                  </a:cubicBezTo>
                  <a:lnTo>
                    <a:pt x="1162495" y="336244"/>
                  </a:lnTo>
                  <a:cubicBezTo>
                    <a:pt x="1167512" y="327790"/>
                    <a:pt x="1172528" y="319330"/>
                    <a:pt x="1177544" y="310876"/>
                  </a:cubicBezTo>
                  <a:cubicBezTo>
                    <a:pt x="1174750" y="304255"/>
                    <a:pt x="1168274" y="299892"/>
                    <a:pt x="1161098" y="299715"/>
                  </a:cubicBezTo>
                  <a:close/>
                  <a:moveTo>
                    <a:pt x="1160844" y="208392"/>
                  </a:moveTo>
                  <a:cubicBezTo>
                    <a:pt x="1150748" y="208392"/>
                    <a:pt x="1142556" y="216567"/>
                    <a:pt x="1142556" y="226657"/>
                  </a:cubicBezTo>
                  <a:cubicBezTo>
                    <a:pt x="1142556" y="236747"/>
                    <a:pt x="1150748" y="244921"/>
                    <a:pt x="1160844" y="244921"/>
                  </a:cubicBezTo>
                  <a:cubicBezTo>
                    <a:pt x="1170940" y="244921"/>
                    <a:pt x="1179132" y="236747"/>
                    <a:pt x="1179132" y="226657"/>
                  </a:cubicBezTo>
                  <a:cubicBezTo>
                    <a:pt x="1179132" y="216669"/>
                    <a:pt x="1171067" y="208532"/>
                    <a:pt x="1161098" y="208392"/>
                  </a:cubicBezTo>
                  <a:close/>
                  <a:moveTo>
                    <a:pt x="1115124" y="162731"/>
                  </a:moveTo>
                  <a:cubicBezTo>
                    <a:pt x="1105027" y="162731"/>
                    <a:pt x="1096836" y="170906"/>
                    <a:pt x="1096836" y="180996"/>
                  </a:cubicBezTo>
                  <a:cubicBezTo>
                    <a:pt x="1096836" y="191086"/>
                    <a:pt x="1105027" y="199260"/>
                    <a:pt x="1115124" y="199260"/>
                  </a:cubicBezTo>
                  <a:cubicBezTo>
                    <a:pt x="1125221" y="199260"/>
                    <a:pt x="1133412" y="191086"/>
                    <a:pt x="1133412" y="180996"/>
                  </a:cubicBezTo>
                  <a:cubicBezTo>
                    <a:pt x="1133412" y="171007"/>
                    <a:pt x="1125411" y="162871"/>
                    <a:pt x="1115378" y="162731"/>
                  </a:cubicBezTo>
                  <a:close/>
                  <a:moveTo>
                    <a:pt x="1115124" y="71409"/>
                  </a:moveTo>
                  <a:cubicBezTo>
                    <a:pt x="1105027" y="71409"/>
                    <a:pt x="1096836" y="79584"/>
                    <a:pt x="1096836" y="89673"/>
                  </a:cubicBezTo>
                  <a:cubicBezTo>
                    <a:pt x="1096836" y="99763"/>
                    <a:pt x="1105027" y="107938"/>
                    <a:pt x="1115124" y="107938"/>
                  </a:cubicBezTo>
                  <a:cubicBezTo>
                    <a:pt x="1125221" y="107938"/>
                    <a:pt x="1133412" y="99763"/>
                    <a:pt x="1133412" y="89673"/>
                  </a:cubicBezTo>
                  <a:cubicBezTo>
                    <a:pt x="1133412" y="79685"/>
                    <a:pt x="1125411" y="71548"/>
                    <a:pt x="1115378" y="71409"/>
                  </a:cubicBezTo>
                  <a:close/>
                  <a:moveTo>
                    <a:pt x="1160844" y="117070"/>
                  </a:moveTo>
                  <a:cubicBezTo>
                    <a:pt x="1150748" y="117070"/>
                    <a:pt x="1142556" y="125245"/>
                    <a:pt x="1142556" y="135335"/>
                  </a:cubicBezTo>
                  <a:cubicBezTo>
                    <a:pt x="1142556" y="145424"/>
                    <a:pt x="1150748" y="153599"/>
                    <a:pt x="1160844" y="153599"/>
                  </a:cubicBezTo>
                  <a:cubicBezTo>
                    <a:pt x="1170940" y="153599"/>
                    <a:pt x="1179132" y="145424"/>
                    <a:pt x="1179132" y="135335"/>
                  </a:cubicBezTo>
                  <a:cubicBezTo>
                    <a:pt x="1179132" y="125346"/>
                    <a:pt x="1171067" y="117210"/>
                    <a:pt x="1161098" y="117070"/>
                  </a:cubicBezTo>
                  <a:close/>
                  <a:moveTo>
                    <a:pt x="749364" y="619343"/>
                  </a:moveTo>
                  <a:cubicBezTo>
                    <a:pt x="739267" y="619343"/>
                    <a:pt x="731076" y="627518"/>
                    <a:pt x="731076" y="637607"/>
                  </a:cubicBezTo>
                  <a:cubicBezTo>
                    <a:pt x="731076" y="640747"/>
                    <a:pt x="731965" y="643822"/>
                    <a:pt x="733489" y="646549"/>
                  </a:cubicBezTo>
                  <a:cubicBezTo>
                    <a:pt x="743776" y="647057"/>
                    <a:pt x="754190" y="647310"/>
                    <a:pt x="764794" y="647374"/>
                  </a:cubicBezTo>
                  <a:cubicBezTo>
                    <a:pt x="770192" y="638850"/>
                    <a:pt x="767652" y="627568"/>
                    <a:pt x="759143" y="622171"/>
                  </a:cubicBezTo>
                  <a:cubicBezTo>
                    <a:pt x="756222" y="620326"/>
                    <a:pt x="752793" y="619349"/>
                    <a:pt x="749364" y="619343"/>
                  </a:cubicBezTo>
                  <a:close/>
                  <a:moveTo>
                    <a:pt x="749364" y="436698"/>
                  </a:moveTo>
                  <a:cubicBezTo>
                    <a:pt x="739267" y="436698"/>
                    <a:pt x="731076" y="444873"/>
                    <a:pt x="731076" y="454963"/>
                  </a:cubicBezTo>
                  <a:cubicBezTo>
                    <a:pt x="731076" y="465053"/>
                    <a:pt x="739267" y="473227"/>
                    <a:pt x="749364" y="473227"/>
                  </a:cubicBezTo>
                  <a:cubicBezTo>
                    <a:pt x="759461" y="473227"/>
                    <a:pt x="767652" y="465053"/>
                    <a:pt x="767652" y="454963"/>
                  </a:cubicBezTo>
                  <a:cubicBezTo>
                    <a:pt x="767652" y="444974"/>
                    <a:pt x="759587" y="436838"/>
                    <a:pt x="749618" y="436698"/>
                  </a:cubicBezTo>
                  <a:close/>
                  <a:moveTo>
                    <a:pt x="749364" y="528021"/>
                  </a:moveTo>
                  <a:cubicBezTo>
                    <a:pt x="739204" y="527983"/>
                    <a:pt x="731012" y="536164"/>
                    <a:pt x="730949" y="546285"/>
                  </a:cubicBezTo>
                  <a:cubicBezTo>
                    <a:pt x="730886" y="556407"/>
                    <a:pt x="739077" y="564638"/>
                    <a:pt x="749237" y="564676"/>
                  </a:cubicBezTo>
                  <a:cubicBezTo>
                    <a:pt x="759397" y="564714"/>
                    <a:pt x="767588" y="556533"/>
                    <a:pt x="767652" y="546412"/>
                  </a:cubicBezTo>
                  <a:cubicBezTo>
                    <a:pt x="767652" y="546367"/>
                    <a:pt x="767652" y="546330"/>
                    <a:pt x="767652" y="546285"/>
                  </a:cubicBezTo>
                  <a:cubicBezTo>
                    <a:pt x="767652" y="536297"/>
                    <a:pt x="759587" y="528160"/>
                    <a:pt x="749618" y="528021"/>
                  </a:cubicBezTo>
                  <a:close/>
                  <a:moveTo>
                    <a:pt x="703644" y="25748"/>
                  </a:moveTo>
                  <a:cubicBezTo>
                    <a:pt x="693548" y="25748"/>
                    <a:pt x="685356" y="33922"/>
                    <a:pt x="685356" y="44012"/>
                  </a:cubicBezTo>
                  <a:cubicBezTo>
                    <a:pt x="685356" y="54102"/>
                    <a:pt x="693548" y="62277"/>
                    <a:pt x="703644" y="62277"/>
                  </a:cubicBezTo>
                  <a:cubicBezTo>
                    <a:pt x="713740" y="62277"/>
                    <a:pt x="721932" y="54102"/>
                    <a:pt x="721932" y="44012"/>
                  </a:cubicBezTo>
                  <a:cubicBezTo>
                    <a:pt x="721805" y="34100"/>
                    <a:pt x="713804" y="26078"/>
                    <a:pt x="703898" y="25938"/>
                  </a:cubicBezTo>
                  <a:close/>
                  <a:moveTo>
                    <a:pt x="749364" y="162731"/>
                  </a:moveTo>
                  <a:cubicBezTo>
                    <a:pt x="739267" y="162731"/>
                    <a:pt x="731076" y="170906"/>
                    <a:pt x="731076" y="180996"/>
                  </a:cubicBezTo>
                  <a:cubicBezTo>
                    <a:pt x="731076" y="191086"/>
                    <a:pt x="739267" y="199260"/>
                    <a:pt x="749364" y="199260"/>
                  </a:cubicBezTo>
                  <a:cubicBezTo>
                    <a:pt x="759461" y="199260"/>
                    <a:pt x="767652" y="191086"/>
                    <a:pt x="767652" y="180996"/>
                  </a:cubicBezTo>
                  <a:cubicBezTo>
                    <a:pt x="767652" y="171007"/>
                    <a:pt x="759587" y="162871"/>
                    <a:pt x="749618" y="162731"/>
                  </a:cubicBezTo>
                  <a:close/>
                  <a:moveTo>
                    <a:pt x="749364" y="345376"/>
                  </a:moveTo>
                  <a:cubicBezTo>
                    <a:pt x="739267" y="345376"/>
                    <a:pt x="731076" y="353551"/>
                    <a:pt x="731076" y="363640"/>
                  </a:cubicBezTo>
                  <a:cubicBezTo>
                    <a:pt x="731076" y="373730"/>
                    <a:pt x="739267" y="381905"/>
                    <a:pt x="749364" y="381905"/>
                  </a:cubicBezTo>
                  <a:cubicBezTo>
                    <a:pt x="759461" y="381905"/>
                    <a:pt x="767652" y="373730"/>
                    <a:pt x="767652" y="363640"/>
                  </a:cubicBezTo>
                  <a:cubicBezTo>
                    <a:pt x="767652" y="353652"/>
                    <a:pt x="759587" y="345515"/>
                    <a:pt x="749618" y="345376"/>
                  </a:cubicBezTo>
                  <a:close/>
                  <a:moveTo>
                    <a:pt x="749364" y="71409"/>
                  </a:moveTo>
                  <a:cubicBezTo>
                    <a:pt x="739267" y="71409"/>
                    <a:pt x="731076" y="79584"/>
                    <a:pt x="731076" y="89673"/>
                  </a:cubicBezTo>
                  <a:cubicBezTo>
                    <a:pt x="731076" y="99763"/>
                    <a:pt x="739267" y="107938"/>
                    <a:pt x="749364" y="107938"/>
                  </a:cubicBezTo>
                  <a:cubicBezTo>
                    <a:pt x="759461" y="107938"/>
                    <a:pt x="767652" y="99763"/>
                    <a:pt x="767652" y="89673"/>
                  </a:cubicBezTo>
                  <a:cubicBezTo>
                    <a:pt x="767652" y="79685"/>
                    <a:pt x="759587" y="71548"/>
                    <a:pt x="749618" y="71409"/>
                  </a:cubicBezTo>
                  <a:close/>
                  <a:moveTo>
                    <a:pt x="703644" y="117070"/>
                  </a:moveTo>
                  <a:cubicBezTo>
                    <a:pt x="693548" y="117070"/>
                    <a:pt x="685356" y="125245"/>
                    <a:pt x="685356" y="135335"/>
                  </a:cubicBezTo>
                  <a:cubicBezTo>
                    <a:pt x="685356" y="145424"/>
                    <a:pt x="693548" y="153599"/>
                    <a:pt x="703644" y="153599"/>
                  </a:cubicBezTo>
                  <a:cubicBezTo>
                    <a:pt x="713740" y="153599"/>
                    <a:pt x="721932" y="145424"/>
                    <a:pt x="721932" y="135335"/>
                  </a:cubicBezTo>
                  <a:cubicBezTo>
                    <a:pt x="721932" y="125346"/>
                    <a:pt x="713867" y="117210"/>
                    <a:pt x="703898" y="117070"/>
                  </a:cubicBezTo>
                  <a:close/>
                  <a:moveTo>
                    <a:pt x="749364" y="254054"/>
                  </a:moveTo>
                  <a:cubicBezTo>
                    <a:pt x="739267" y="254054"/>
                    <a:pt x="731076" y="262228"/>
                    <a:pt x="731076" y="272318"/>
                  </a:cubicBezTo>
                  <a:cubicBezTo>
                    <a:pt x="731076" y="282408"/>
                    <a:pt x="739267" y="290583"/>
                    <a:pt x="749364" y="290583"/>
                  </a:cubicBezTo>
                  <a:cubicBezTo>
                    <a:pt x="759461" y="290583"/>
                    <a:pt x="767652" y="282408"/>
                    <a:pt x="767652" y="272318"/>
                  </a:cubicBezTo>
                  <a:cubicBezTo>
                    <a:pt x="767525" y="262406"/>
                    <a:pt x="759524" y="254383"/>
                    <a:pt x="749618" y="254244"/>
                  </a:cubicBezTo>
                  <a:close/>
                  <a:moveTo>
                    <a:pt x="703644" y="482359"/>
                  </a:moveTo>
                  <a:cubicBezTo>
                    <a:pt x="693548" y="482359"/>
                    <a:pt x="685356" y="490534"/>
                    <a:pt x="685356" y="500624"/>
                  </a:cubicBezTo>
                  <a:cubicBezTo>
                    <a:pt x="685356" y="510714"/>
                    <a:pt x="693548" y="518888"/>
                    <a:pt x="703644" y="518888"/>
                  </a:cubicBezTo>
                  <a:cubicBezTo>
                    <a:pt x="713740" y="518888"/>
                    <a:pt x="721932" y="510714"/>
                    <a:pt x="721932" y="500624"/>
                  </a:cubicBezTo>
                  <a:cubicBezTo>
                    <a:pt x="721805" y="490712"/>
                    <a:pt x="713804" y="482689"/>
                    <a:pt x="703898" y="482550"/>
                  </a:cubicBezTo>
                  <a:close/>
                  <a:moveTo>
                    <a:pt x="657924" y="71409"/>
                  </a:moveTo>
                  <a:cubicBezTo>
                    <a:pt x="647827" y="71409"/>
                    <a:pt x="639636" y="79584"/>
                    <a:pt x="639636" y="89673"/>
                  </a:cubicBezTo>
                  <a:cubicBezTo>
                    <a:pt x="639636" y="99763"/>
                    <a:pt x="647827" y="107938"/>
                    <a:pt x="657924" y="107938"/>
                  </a:cubicBezTo>
                  <a:cubicBezTo>
                    <a:pt x="668020" y="107938"/>
                    <a:pt x="676212" y="99763"/>
                    <a:pt x="676212" y="89673"/>
                  </a:cubicBezTo>
                  <a:cubicBezTo>
                    <a:pt x="676212" y="79685"/>
                    <a:pt x="668211" y="71548"/>
                    <a:pt x="658178" y="71409"/>
                  </a:cubicBezTo>
                  <a:close/>
                  <a:moveTo>
                    <a:pt x="886524" y="117070"/>
                  </a:moveTo>
                  <a:cubicBezTo>
                    <a:pt x="876427" y="117070"/>
                    <a:pt x="868236" y="125245"/>
                    <a:pt x="868236" y="135335"/>
                  </a:cubicBezTo>
                  <a:cubicBezTo>
                    <a:pt x="868236" y="145424"/>
                    <a:pt x="876427" y="153599"/>
                    <a:pt x="886524" y="153599"/>
                  </a:cubicBezTo>
                  <a:cubicBezTo>
                    <a:pt x="896620" y="153599"/>
                    <a:pt x="904812" y="145424"/>
                    <a:pt x="904812" y="135335"/>
                  </a:cubicBezTo>
                  <a:cubicBezTo>
                    <a:pt x="904812" y="125346"/>
                    <a:pt x="896811" y="117210"/>
                    <a:pt x="886778" y="117070"/>
                  </a:cubicBezTo>
                  <a:close/>
                  <a:moveTo>
                    <a:pt x="657924" y="162731"/>
                  </a:moveTo>
                  <a:cubicBezTo>
                    <a:pt x="647827" y="162731"/>
                    <a:pt x="639636" y="170906"/>
                    <a:pt x="639636" y="180996"/>
                  </a:cubicBezTo>
                  <a:cubicBezTo>
                    <a:pt x="639636" y="191086"/>
                    <a:pt x="647827" y="199260"/>
                    <a:pt x="657924" y="199260"/>
                  </a:cubicBezTo>
                  <a:cubicBezTo>
                    <a:pt x="668020" y="199260"/>
                    <a:pt x="676212" y="191086"/>
                    <a:pt x="676212" y="180996"/>
                  </a:cubicBezTo>
                  <a:cubicBezTo>
                    <a:pt x="676212" y="171007"/>
                    <a:pt x="668211" y="162871"/>
                    <a:pt x="658178" y="162731"/>
                  </a:cubicBezTo>
                  <a:close/>
                  <a:moveTo>
                    <a:pt x="657924" y="345376"/>
                  </a:moveTo>
                  <a:cubicBezTo>
                    <a:pt x="647827" y="345376"/>
                    <a:pt x="639636" y="353551"/>
                    <a:pt x="639636" y="363640"/>
                  </a:cubicBezTo>
                  <a:cubicBezTo>
                    <a:pt x="639636" y="373730"/>
                    <a:pt x="647827" y="381905"/>
                    <a:pt x="657924" y="381905"/>
                  </a:cubicBezTo>
                  <a:cubicBezTo>
                    <a:pt x="668020" y="381905"/>
                    <a:pt x="676212" y="373730"/>
                    <a:pt x="676212" y="363640"/>
                  </a:cubicBezTo>
                  <a:cubicBezTo>
                    <a:pt x="676212" y="353652"/>
                    <a:pt x="668211" y="345515"/>
                    <a:pt x="658178" y="345376"/>
                  </a:cubicBezTo>
                  <a:close/>
                  <a:moveTo>
                    <a:pt x="703644" y="391037"/>
                  </a:moveTo>
                  <a:cubicBezTo>
                    <a:pt x="693548" y="391037"/>
                    <a:pt x="685356" y="399212"/>
                    <a:pt x="685356" y="409302"/>
                  </a:cubicBezTo>
                  <a:cubicBezTo>
                    <a:pt x="685356" y="419391"/>
                    <a:pt x="693548" y="427566"/>
                    <a:pt x="703644" y="427566"/>
                  </a:cubicBezTo>
                  <a:cubicBezTo>
                    <a:pt x="713740" y="427566"/>
                    <a:pt x="721932" y="419391"/>
                    <a:pt x="721932" y="409302"/>
                  </a:cubicBezTo>
                  <a:cubicBezTo>
                    <a:pt x="721932" y="399313"/>
                    <a:pt x="713867" y="391177"/>
                    <a:pt x="703898" y="391037"/>
                  </a:cubicBezTo>
                  <a:close/>
                  <a:moveTo>
                    <a:pt x="703644" y="573682"/>
                  </a:moveTo>
                  <a:cubicBezTo>
                    <a:pt x="693548" y="573682"/>
                    <a:pt x="685356" y="581856"/>
                    <a:pt x="685356" y="591946"/>
                  </a:cubicBezTo>
                  <a:cubicBezTo>
                    <a:pt x="685356" y="602036"/>
                    <a:pt x="693548" y="610211"/>
                    <a:pt x="703644" y="610211"/>
                  </a:cubicBezTo>
                  <a:cubicBezTo>
                    <a:pt x="713740" y="610211"/>
                    <a:pt x="721932" y="602036"/>
                    <a:pt x="721932" y="591946"/>
                  </a:cubicBezTo>
                  <a:cubicBezTo>
                    <a:pt x="721932" y="581958"/>
                    <a:pt x="713867" y="573821"/>
                    <a:pt x="703898" y="573682"/>
                  </a:cubicBezTo>
                  <a:close/>
                  <a:moveTo>
                    <a:pt x="703644" y="208392"/>
                  </a:moveTo>
                  <a:cubicBezTo>
                    <a:pt x="693548" y="208392"/>
                    <a:pt x="685356" y="216567"/>
                    <a:pt x="685356" y="226657"/>
                  </a:cubicBezTo>
                  <a:cubicBezTo>
                    <a:pt x="685356" y="236747"/>
                    <a:pt x="693548" y="244921"/>
                    <a:pt x="703644" y="244921"/>
                  </a:cubicBezTo>
                  <a:cubicBezTo>
                    <a:pt x="713740" y="244921"/>
                    <a:pt x="721932" y="236747"/>
                    <a:pt x="721932" y="226657"/>
                  </a:cubicBezTo>
                  <a:cubicBezTo>
                    <a:pt x="721932" y="216669"/>
                    <a:pt x="713867" y="208532"/>
                    <a:pt x="703898" y="208392"/>
                  </a:cubicBezTo>
                  <a:close/>
                  <a:moveTo>
                    <a:pt x="703644" y="299715"/>
                  </a:moveTo>
                  <a:cubicBezTo>
                    <a:pt x="693548" y="299715"/>
                    <a:pt x="685356" y="307890"/>
                    <a:pt x="685356" y="317979"/>
                  </a:cubicBezTo>
                  <a:cubicBezTo>
                    <a:pt x="685356" y="328069"/>
                    <a:pt x="693548" y="336244"/>
                    <a:pt x="703644" y="336244"/>
                  </a:cubicBezTo>
                  <a:cubicBezTo>
                    <a:pt x="713740" y="336244"/>
                    <a:pt x="721932" y="328069"/>
                    <a:pt x="721932" y="317979"/>
                  </a:cubicBezTo>
                  <a:cubicBezTo>
                    <a:pt x="721932" y="307991"/>
                    <a:pt x="713867" y="299854"/>
                    <a:pt x="703898" y="299715"/>
                  </a:cubicBezTo>
                  <a:close/>
                  <a:moveTo>
                    <a:pt x="795084" y="573682"/>
                  </a:moveTo>
                  <a:cubicBezTo>
                    <a:pt x="784987" y="573682"/>
                    <a:pt x="776796" y="581856"/>
                    <a:pt x="776796" y="591946"/>
                  </a:cubicBezTo>
                  <a:cubicBezTo>
                    <a:pt x="776796" y="602036"/>
                    <a:pt x="784987" y="610211"/>
                    <a:pt x="795084" y="610211"/>
                  </a:cubicBezTo>
                  <a:cubicBezTo>
                    <a:pt x="805180" y="610211"/>
                    <a:pt x="813372" y="602036"/>
                    <a:pt x="813372" y="591946"/>
                  </a:cubicBezTo>
                  <a:cubicBezTo>
                    <a:pt x="813372" y="581958"/>
                    <a:pt x="805371" y="573821"/>
                    <a:pt x="795338" y="573682"/>
                  </a:cubicBezTo>
                  <a:close/>
                  <a:moveTo>
                    <a:pt x="657924" y="254054"/>
                  </a:moveTo>
                  <a:cubicBezTo>
                    <a:pt x="647827" y="254054"/>
                    <a:pt x="639636" y="262228"/>
                    <a:pt x="639636" y="272318"/>
                  </a:cubicBezTo>
                  <a:cubicBezTo>
                    <a:pt x="639636" y="282408"/>
                    <a:pt x="647827" y="290583"/>
                    <a:pt x="657924" y="290583"/>
                  </a:cubicBezTo>
                  <a:cubicBezTo>
                    <a:pt x="668020" y="290583"/>
                    <a:pt x="676212" y="282408"/>
                    <a:pt x="676212" y="272318"/>
                  </a:cubicBezTo>
                  <a:cubicBezTo>
                    <a:pt x="676085" y="262406"/>
                    <a:pt x="668084" y="254383"/>
                    <a:pt x="658178" y="254244"/>
                  </a:cubicBezTo>
                  <a:close/>
                  <a:moveTo>
                    <a:pt x="840804" y="162731"/>
                  </a:moveTo>
                  <a:cubicBezTo>
                    <a:pt x="830707" y="162731"/>
                    <a:pt x="822516" y="170906"/>
                    <a:pt x="822516" y="180996"/>
                  </a:cubicBezTo>
                  <a:cubicBezTo>
                    <a:pt x="822516" y="191086"/>
                    <a:pt x="830707" y="199260"/>
                    <a:pt x="840804" y="199260"/>
                  </a:cubicBezTo>
                  <a:cubicBezTo>
                    <a:pt x="850900" y="199260"/>
                    <a:pt x="859092" y="191086"/>
                    <a:pt x="859092" y="180996"/>
                  </a:cubicBezTo>
                  <a:cubicBezTo>
                    <a:pt x="859092" y="171007"/>
                    <a:pt x="851027" y="162871"/>
                    <a:pt x="841058" y="162731"/>
                  </a:cubicBezTo>
                  <a:close/>
                  <a:moveTo>
                    <a:pt x="840804" y="71409"/>
                  </a:moveTo>
                  <a:cubicBezTo>
                    <a:pt x="830707" y="71409"/>
                    <a:pt x="822516" y="79584"/>
                    <a:pt x="822516" y="89673"/>
                  </a:cubicBezTo>
                  <a:cubicBezTo>
                    <a:pt x="822516" y="99763"/>
                    <a:pt x="830707" y="107938"/>
                    <a:pt x="840804" y="107938"/>
                  </a:cubicBezTo>
                  <a:cubicBezTo>
                    <a:pt x="850900" y="107938"/>
                    <a:pt x="859092" y="99763"/>
                    <a:pt x="859092" y="89673"/>
                  </a:cubicBezTo>
                  <a:cubicBezTo>
                    <a:pt x="859092" y="79685"/>
                    <a:pt x="851027" y="71548"/>
                    <a:pt x="841058" y="71409"/>
                  </a:cubicBezTo>
                  <a:close/>
                  <a:moveTo>
                    <a:pt x="840804" y="345376"/>
                  </a:moveTo>
                  <a:cubicBezTo>
                    <a:pt x="830707" y="345376"/>
                    <a:pt x="822516" y="353551"/>
                    <a:pt x="822516" y="363640"/>
                  </a:cubicBezTo>
                  <a:cubicBezTo>
                    <a:pt x="822516" y="373730"/>
                    <a:pt x="830707" y="381905"/>
                    <a:pt x="840804" y="381905"/>
                  </a:cubicBezTo>
                  <a:cubicBezTo>
                    <a:pt x="850900" y="381905"/>
                    <a:pt x="859092" y="373730"/>
                    <a:pt x="859092" y="363640"/>
                  </a:cubicBezTo>
                  <a:cubicBezTo>
                    <a:pt x="859092" y="353652"/>
                    <a:pt x="851027" y="345515"/>
                    <a:pt x="841058" y="345376"/>
                  </a:cubicBezTo>
                  <a:close/>
                  <a:moveTo>
                    <a:pt x="886524" y="573682"/>
                  </a:moveTo>
                  <a:cubicBezTo>
                    <a:pt x="876427" y="573682"/>
                    <a:pt x="868236" y="581856"/>
                    <a:pt x="868236" y="591946"/>
                  </a:cubicBezTo>
                  <a:cubicBezTo>
                    <a:pt x="868236" y="602036"/>
                    <a:pt x="876427" y="610211"/>
                    <a:pt x="886524" y="610211"/>
                  </a:cubicBezTo>
                  <a:cubicBezTo>
                    <a:pt x="896620" y="610211"/>
                    <a:pt x="904812" y="602036"/>
                    <a:pt x="904812" y="591946"/>
                  </a:cubicBezTo>
                  <a:cubicBezTo>
                    <a:pt x="904812" y="581958"/>
                    <a:pt x="896811" y="573821"/>
                    <a:pt x="886778" y="573682"/>
                  </a:cubicBezTo>
                  <a:close/>
                  <a:moveTo>
                    <a:pt x="840804" y="254054"/>
                  </a:moveTo>
                  <a:cubicBezTo>
                    <a:pt x="830707" y="254054"/>
                    <a:pt x="822516" y="262228"/>
                    <a:pt x="822516" y="272318"/>
                  </a:cubicBezTo>
                  <a:cubicBezTo>
                    <a:pt x="822516" y="282408"/>
                    <a:pt x="830707" y="290583"/>
                    <a:pt x="840804" y="290583"/>
                  </a:cubicBezTo>
                  <a:cubicBezTo>
                    <a:pt x="850900" y="290583"/>
                    <a:pt x="859092" y="282408"/>
                    <a:pt x="859092" y="272318"/>
                  </a:cubicBezTo>
                  <a:cubicBezTo>
                    <a:pt x="858965" y="262406"/>
                    <a:pt x="850964" y="254383"/>
                    <a:pt x="841058" y="254244"/>
                  </a:cubicBezTo>
                  <a:close/>
                  <a:moveTo>
                    <a:pt x="886524" y="208392"/>
                  </a:moveTo>
                  <a:cubicBezTo>
                    <a:pt x="876427" y="208392"/>
                    <a:pt x="868236" y="216567"/>
                    <a:pt x="868236" y="226657"/>
                  </a:cubicBezTo>
                  <a:cubicBezTo>
                    <a:pt x="868236" y="236747"/>
                    <a:pt x="876427" y="244921"/>
                    <a:pt x="886524" y="244921"/>
                  </a:cubicBezTo>
                  <a:cubicBezTo>
                    <a:pt x="896620" y="244921"/>
                    <a:pt x="904812" y="236747"/>
                    <a:pt x="904812" y="226657"/>
                  </a:cubicBezTo>
                  <a:cubicBezTo>
                    <a:pt x="904812" y="216669"/>
                    <a:pt x="896811" y="208532"/>
                    <a:pt x="886778" y="208392"/>
                  </a:cubicBezTo>
                  <a:close/>
                  <a:moveTo>
                    <a:pt x="886524" y="299715"/>
                  </a:moveTo>
                  <a:cubicBezTo>
                    <a:pt x="876427" y="299715"/>
                    <a:pt x="868236" y="307890"/>
                    <a:pt x="868236" y="317979"/>
                  </a:cubicBezTo>
                  <a:cubicBezTo>
                    <a:pt x="868236" y="328069"/>
                    <a:pt x="876427" y="336244"/>
                    <a:pt x="886524" y="336244"/>
                  </a:cubicBezTo>
                  <a:cubicBezTo>
                    <a:pt x="896620" y="336244"/>
                    <a:pt x="904812" y="328069"/>
                    <a:pt x="904812" y="317979"/>
                  </a:cubicBezTo>
                  <a:cubicBezTo>
                    <a:pt x="904812" y="307991"/>
                    <a:pt x="896811" y="299854"/>
                    <a:pt x="886778" y="299715"/>
                  </a:cubicBezTo>
                  <a:close/>
                  <a:moveTo>
                    <a:pt x="886524" y="391037"/>
                  </a:moveTo>
                  <a:cubicBezTo>
                    <a:pt x="876427" y="391037"/>
                    <a:pt x="868236" y="399212"/>
                    <a:pt x="868236" y="409302"/>
                  </a:cubicBezTo>
                  <a:cubicBezTo>
                    <a:pt x="868236" y="419391"/>
                    <a:pt x="876427" y="427566"/>
                    <a:pt x="886524" y="427566"/>
                  </a:cubicBezTo>
                  <a:cubicBezTo>
                    <a:pt x="896620" y="427566"/>
                    <a:pt x="904812" y="419391"/>
                    <a:pt x="904812" y="409302"/>
                  </a:cubicBezTo>
                  <a:cubicBezTo>
                    <a:pt x="904812" y="399313"/>
                    <a:pt x="896811" y="391177"/>
                    <a:pt x="886778" y="391037"/>
                  </a:cubicBezTo>
                  <a:close/>
                  <a:moveTo>
                    <a:pt x="886524" y="482359"/>
                  </a:moveTo>
                  <a:cubicBezTo>
                    <a:pt x="876427" y="482359"/>
                    <a:pt x="868236" y="490534"/>
                    <a:pt x="868236" y="500624"/>
                  </a:cubicBezTo>
                  <a:cubicBezTo>
                    <a:pt x="868236" y="510714"/>
                    <a:pt x="876427" y="518888"/>
                    <a:pt x="886524" y="518888"/>
                  </a:cubicBezTo>
                  <a:cubicBezTo>
                    <a:pt x="896620" y="518888"/>
                    <a:pt x="904812" y="510714"/>
                    <a:pt x="904812" y="500624"/>
                  </a:cubicBezTo>
                  <a:cubicBezTo>
                    <a:pt x="904685" y="490712"/>
                    <a:pt x="896684" y="482689"/>
                    <a:pt x="886778" y="482550"/>
                  </a:cubicBezTo>
                  <a:close/>
                  <a:moveTo>
                    <a:pt x="795084" y="391037"/>
                  </a:moveTo>
                  <a:cubicBezTo>
                    <a:pt x="784987" y="391037"/>
                    <a:pt x="776796" y="399212"/>
                    <a:pt x="776796" y="409302"/>
                  </a:cubicBezTo>
                  <a:cubicBezTo>
                    <a:pt x="776796" y="419391"/>
                    <a:pt x="784987" y="427566"/>
                    <a:pt x="795084" y="427566"/>
                  </a:cubicBezTo>
                  <a:cubicBezTo>
                    <a:pt x="805180" y="427566"/>
                    <a:pt x="813372" y="419391"/>
                    <a:pt x="813372" y="409302"/>
                  </a:cubicBezTo>
                  <a:cubicBezTo>
                    <a:pt x="813372" y="399313"/>
                    <a:pt x="805371" y="391177"/>
                    <a:pt x="795338" y="391037"/>
                  </a:cubicBezTo>
                  <a:close/>
                  <a:moveTo>
                    <a:pt x="795084" y="299715"/>
                  </a:moveTo>
                  <a:cubicBezTo>
                    <a:pt x="784987" y="299715"/>
                    <a:pt x="776796" y="307890"/>
                    <a:pt x="776796" y="317979"/>
                  </a:cubicBezTo>
                  <a:cubicBezTo>
                    <a:pt x="776796" y="328069"/>
                    <a:pt x="784987" y="336244"/>
                    <a:pt x="795084" y="336244"/>
                  </a:cubicBezTo>
                  <a:cubicBezTo>
                    <a:pt x="805180" y="336244"/>
                    <a:pt x="813372" y="328069"/>
                    <a:pt x="813372" y="317979"/>
                  </a:cubicBezTo>
                  <a:cubicBezTo>
                    <a:pt x="813372" y="307991"/>
                    <a:pt x="805371" y="299854"/>
                    <a:pt x="795338" y="299715"/>
                  </a:cubicBezTo>
                  <a:close/>
                  <a:moveTo>
                    <a:pt x="840804" y="436698"/>
                  </a:moveTo>
                  <a:cubicBezTo>
                    <a:pt x="830707" y="436698"/>
                    <a:pt x="822516" y="444873"/>
                    <a:pt x="822516" y="454963"/>
                  </a:cubicBezTo>
                  <a:cubicBezTo>
                    <a:pt x="822516" y="465053"/>
                    <a:pt x="830707" y="473227"/>
                    <a:pt x="840804" y="473227"/>
                  </a:cubicBezTo>
                  <a:cubicBezTo>
                    <a:pt x="850900" y="473227"/>
                    <a:pt x="859092" y="465053"/>
                    <a:pt x="859092" y="454963"/>
                  </a:cubicBezTo>
                  <a:cubicBezTo>
                    <a:pt x="859092" y="444974"/>
                    <a:pt x="851027" y="436838"/>
                    <a:pt x="841058" y="436698"/>
                  </a:cubicBezTo>
                  <a:close/>
                  <a:moveTo>
                    <a:pt x="795084" y="208392"/>
                  </a:moveTo>
                  <a:cubicBezTo>
                    <a:pt x="784987" y="208392"/>
                    <a:pt x="776796" y="216567"/>
                    <a:pt x="776796" y="226657"/>
                  </a:cubicBezTo>
                  <a:cubicBezTo>
                    <a:pt x="776796" y="236747"/>
                    <a:pt x="784987" y="244921"/>
                    <a:pt x="795084" y="244921"/>
                  </a:cubicBezTo>
                  <a:cubicBezTo>
                    <a:pt x="805180" y="244921"/>
                    <a:pt x="813372" y="236747"/>
                    <a:pt x="813372" y="226657"/>
                  </a:cubicBezTo>
                  <a:cubicBezTo>
                    <a:pt x="813372" y="216669"/>
                    <a:pt x="805371" y="208532"/>
                    <a:pt x="795338" y="208392"/>
                  </a:cubicBezTo>
                  <a:close/>
                  <a:moveTo>
                    <a:pt x="795084" y="482359"/>
                  </a:moveTo>
                  <a:cubicBezTo>
                    <a:pt x="784987" y="482359"/>
                    <a:pt x="776796" y="490534"/>
                    <a:pt x="776796" y="500624"/>
                  </a:cubicBezTo>
                  <a:cubicBezTo>
                    <a:pt x="776796" y="510714"/>
                    <a:pt x="784987" y="518888"/>
                    <a:pt x="795084" y="518888"/>
                  </a:cubicBezTo>
                  <a:cubicBezTo>
                    <a:pt x="805180" y="518888"/>
                    <a:pt x="813372" y="510714"/>
                    <a:pt x="813372" y="500624"/>
                  </a:cubicBezTo>
                  <a:cubicBezTo>
                    <a:pt x="813245" y="490712"/>
                    <a:pt x="805244" y="482689"/>
                    <a:pt x="795338" y="482550"/>
                  </a:cubicBezTo>
                  <a:close/>
                  <a:moveTo>
                    <a:pt x="795084" y="117070"/>
                  </a:moveTo>
                  <a:cubicBezTo>
                    <a:pt x="784987" y="117070"/>
                    <a:pt x="776796" y="125245"/>
                    <a:pt x="776796" y="135335"/>
                  </a:cubicBezTo>
                  <a:cubicBezTo>
                    <a:pt x="776796" y="145424"/>
                    <a:pt x="784987" y="153599"/>
                    <a:pt x="795084" y="153599"/>
                  </a:cubicBezTo>
                  <a:cubicBezTo>
                    <a:pt x="805180" y="153599"/>
                    <a:pt x="813372" y="145424"/>
                    <a:pt x="813372" y="135335"/>
                  </a:cubicBezTo>
                  <a:cubicBezTo>
                    <a:pt x="813372" y="125346"/>
                    <a:pt x="805371" y="117210"/>
                    <a:pt x="795338" y="117070"/>
                  </a:cubicBezTo>
                  <a:close/>
                  <a:moveTo>
                    <a:pt x="840804" y="528021"/>
                  </a:moveTo>
                  <a:cubicBezTo>
                    <a:pt x="830644" y="527983"/>
                    <a:pt x="822452" y="536164"/>
                    <a:pt x="822389" y="546285"/>
                  </a:cubicBezTo>
                  <a:cubicBezTo>
                    <a:pt x="822325" y="556407"/>
                    <a:pt x="830517" y="564638"/>
                    <a:pt x="840677" y="564676"/>
                  </a:cubicBezTo>
                  <a:cubicBezTo>
                    <a:pt x="850837" y="564714"/>
                    <a:pt x="859028" y="556533"/>
                    <a:pt x="859092" y="546412"/>
                  </a:cubicBezTo>
                  <a:cubicBezTo>
                    <a:pt x="859092" y="546367"/>
                    <a:pt x="859092" y="546330"/>
                    <a:pt x="859092" y="546285"/>
                  </a:cubicBezTo>
                  <a:cubicBezTo>
                    <a:pt x="859092" y="536297"/>
                    <a:pt x="851027" y="528160"/>
                    <a:pt x="841058" y="528021"/>
                  </a:cubicBezTo>
                  <a:close/>
                  <a:moveTo>
                    <a:pt x="840804" y="619343"/>
                  </a:moveTo>
                  <a:cubicBezTo>
                    <a:pt x="830707" y="619343"/>
                    <a:pt x="822516" y="627518"/>
                    <a:pt x="822516" y="637607"/>
                  </a:cubicBezTo>
                  <a:cubicBezTo>
                    <a:pt x="822516" y="639148"/>
                    <a:pt x="822770" y="640683"/>
                    <a:pt x="823151" y="642174"/>
                  </a:cubicBezTo>
                  <a:cubicBezTo>
                    <a:pt x="835089" y="639814"/>
                    <a:pt x="846837" y="636701"/>
                    <a:pt x="858393" y="632851"/>
                  </a:cubicBezTo>
                  <a:cubicBezTo>
                    <a:pt x="856298" y="624994"/>
                    <a:pt x="849186" y="619489"/>
                    <a:pt x="841058" y="619343"/>
                  </a:cubicBezTo>
                  <a:close/>
                  <a:moveTo>
                    <a:pt x="795084" y="25748"/>
                  </a:moveTo>
                  <a:cubicBezTo>
                    <a:pt x="784987" y="25748"/>
                    <a:pt x="776796" y="33922"/>
                    <a:pt x="776796" y="44012"/>
                  </a:cubicBezTo>
                  <a:cubicBezTo>
                    <a:pt x="776796" y="54102"/>
                    <a:pt x="784987" y="62277"/>
                    <a:pt x="795084" y="62277"/>
                  </a:cubicBezTo>
                  <a:cubicBezTo>
                    <a:pt x="805180" y="62277"/>
                    <a:pt x="813372" y="54102"/>
                    <a:pt x="813372" y="44012"/>
                  </a:cubicBezTo>
                  <a:cubicBezTo>
                    <a:pt x="813245" y="34100"/>
                    <a:pt x="805244" y="26078"/>
                    <a:pt x="795338" y="25938"/>
                  </a:cubicBezTo>
                  <a:close/>
                </a:path>
              </a:pathLst>
            </a:custGeom>
            <a:solidFill>
              <a:srgbClr val="F0028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9" name="Google Shape;589;p10"/>
            <p:cNvSpPr/>
            <p:nvPr/>
          </p:nvSpPr>
          <p:spPr>
            <a:xfrm>
              <a:off x="6788222" y="1606642"/>
              <a:ext cx="679513" cy="456825"/>
            </a:xfrm>
            <a:custGeom>
              <a:avLst/>
              <a:gdLst/>
              <a:ahLst/>
              <a:cxnLst/>
              <a:rect l="l" t="t" r="r" b="b"/>
              <a:pathLst>
                <a:path w="1812035" h="1218201" extrusionOk="0">
                  <a:moveTo>
                    <a:pt x="877760" y="1218202"/>
                  </a:moveTo>
                  <a:cubicBezTo>
                    <a:pt x="1373442" y="1218202"/>
                    <a:pt x="1576959" y="444118"/>
                    <a:pt x="1812036" y="0"/>
                  </a:cubicBezTo>
                  <a:lnTo>
                    <a:pt x="0" y="0"/>
                  </a:lnTo>
                  <a:cubicBezTo>
                    <a:pt x="243967" y="601269"/>
                    <a:pt x="522922" y="1218202"/>
                    <a:pt x="877760" y="1218202"/>
                  </a:cubicBezTo>
                  <a:close/>
                </a:path>
              </a:pathLst>
            </a:custGeom>
            <a:gradFill>
              <a:gsLst>
                <a:gs pos="0">
                  <a:srgbClr val="BEF176"/>
                </a:gs>
                <a:gs pos="100000">
                  <a:srgbClr val="17A89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0" name="Google Shape;590;p10"/>
            <p:cNvSpPr/>
            <p:nvPr/>
          </p:nvSpPr>
          <p:spPr>
            <a:xfrm>
              <a:off x="6308923" y="1183542"/>
              <a:ext cx="479298" cy="423103"/>
            </a:xfrm>
            <a:custGeom>
              <a:avLst/>
              <a:gdLst/>
              <a:ahLst/>
              <a:cxnLst/>
              <a:rect l="l" t="t" r="r" b="b"/>
              <a:pathLst>
                <a:path w="1278128" h="1128274" extrusionOk="0">
                  <a:moveTo>
                    <a:pt x="641922" y="0"/>
                  </a:moveTo>
                  <a:cubicBezTo>
                    <a:pt x="371729" y="0"/>
                    <a:pt x="243142" y="659994"/>
                    <a:pt x="0" y="1128275"/>
                  </a:cubicBezTo>
                  <a:lnTo>
                    <a:pt x="1278128" y="1128275"/>
                  </a:lnTo>
                  <a:cubicBezTo>
                    <a:pt x="1046290" y="557066"/>
                    <a:pt x="845947" y="0"/>
                    <a:pt x="641922" y="0"/>
                  </a:cubicBezTo>
                  <a:close/>
                </a:path>
              </a:pathLst>
            </a:custGeom>
            <a:solidFill>
              <a:srgbClr val="FF3D4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1" name="Google Shape;591;p10"/>
            <p:cNvSpPr/>
            <p:nvPr/>
          </p:nvSpPr>
          <p:spPr>
            <a:xfrm>
              <a:off x="7467735" y="1492704"/>
              <a:ext cx="265033" cy="113939"/>
            </a:xfrm>
            <a:custGeom>
              <a:avLst/>
              <a:gdLst/>
              <a:ahLst/>
              <a:cxnLst/>
              <a:rect l="l" t="t" r="r" b="b"/>
              <a:pathLst>
                <a:path w="706755" h="303837" extrusionOk="0">
                  <a:moveTo>
                    <a:pt x="320167" y="0"/>
                  </a:moveTo>
                  <a:cubicBezTo>
                    <a:pt x="194310" y="0"/>
                    <a:pt x="94615" y="125251"/>
                    <a:pt x="0" y="303837"/>
                  </a:cubicBezTo>
                  <a:lnTo>
                    <a:pt x="706755" y="303837"/>
                  </a:lnTo>
                  <a:cubicBezTo>
                    <a:pt x="594932" y="135335"/>
                    <a:pt x="483933" y="0"/>
                    <a:pt x="320167" y="0"/>
                  </a:cubicBezTo>
                  <a:close/>
                </a:path>
              </a:pathLst>
            </a:custGeom>
            <a:solidFill>
              <a:srgbClr val="A54FA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2" name="Google Shape;592;p10"/>
            <p:cNvSpPr/>
            <p:nvPr/>
          </p:nvSpPr>
          <p:spPr>
            <a:xfrm>
              <a:off x="8954159" y="1606642"/>
              <a:ext cx="189405" cy="242741"/>
            </a:xfrm>
            <a:custGeom>
              <a:avLst/>
              <a:gdLst/>
              <a:ahLst/>
              <a:cxnLst/>
              <a:rect l="l" t="t" r="r" b="b"/>
              <a:pathLst>
                <a:path w="505079" h="647310" extrusionOk="0">
                  <a:moveTo>
                    <a:pt x="0" y="0"/>
                  </a:moveTo>
                  <a:cubicBezTo>
                    <a:pt x="127000" y="368460"/>
                    <a:pt x="278765" y="644013"/>
                    <a:pt x="505079" y="647310"/>
                  </a:cubicBezTo>
                  <a:lnTo>
                    <a:pt x="505079" y="0"/>
                  </a:lnTo>
                  <a:close/>
                </a:path>
              </a:pathLst>
            </a:custGeom>
            <a:gradFill>
              <a:gsLst>
                <a:gs pos="0">
                  <a:srgbClr val="FF826C"/>
                </a:gs>
                <a:gs pos="100000">
                  <a:srgbClr val="FF3E45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3" name="Google Shape;593;p10"/>
            <p:cNvSpPr/>
            <p:nvPr/>
          </p:nvSpPr>
          <p:spPr>
            <a:xfrm>
              <a:off x="5519015" y="1249917"/>
              <a:ext cx="397002" cy="356728"/>
            </a:xfrm>
            <a:custGeom>
              <a:avLst/>
              <a:gdLst/>
              <a:ahLst/>
              <a:cxnLst/>
              <a:rect l="l" t="t" r="r" b="b"/>
              <a:pathLst>
                <a:path w="1058671" h="951274" extrusionOk="0">
                  <a:moveTo>
                    <a:pt x="584200" y="0"/>
                  </a:moveTo>
                  <a:cubicBezTo>
                    <a:pt x="388938" y="0"/>
                    <a:pt x="206692" y="447289"/>
                    <a:pt x="0" y="951274"/>
                  </a:cubicBezTo>
                  <a:lnTo>
                    <a:pt x="1058672" y="951274"/>
                  </a:lnTo>
                  <a:cubicBezTo>
                    <a:pt x="920623" y="672805"/>
                    <a:pt x="806005" y="314808"/>
                    <a:pt x="664654" y="17313"/>
                  </a:cubicBezTo>
                  <a:cubicBezTo>
                    <a:pt x="639312" y="6075"/>
                    <a:pt x="611924" y="184"/>
                    <a:pt x="584200" y="0"/>
                  </a:cubicBezTo>
                  <a:close/>
                </a:path>
              </a:pathLst>
            </a:custGeom>
            <a:solidFill>
              <a:srgbClr val="FF800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4" name="Google Shape;594;p10"/>
            <p:cNvSpPr/>
            <p:nvPr/>
          </p:nvSpPr>
          <p:spPr>
            <a:xfrm>
              <a:off x="7215942" y="1606642"/>
              <a:ext cx="470225" cy="214036"/>
            </a:xfrm>
            <a:custGeom>
              <a:avLst/>
              <a:gdLst/>
              <a:ahLst/>
              <a:cxnLst/>
              <a:rect l="l" t="t" r="r" b="b"/>
              <a:pathLst>
                <a:path w="1253934" h="570764" extrusionOk="0">
                  <a:moveTo>
                    <a:pt x="569913" y="570765"/>
                  </a:moveTo>
                  <a:cubicBezTo>
                    <a:pt x="852488" y="570765"/>
                    <a:pt x="1068959" y="318106"/>
                    <a:pt x="1253934" y="0"/>
                  </a:cubicBezTo>
                  <a:lnTo>
                    <a:pt x="0" y="0"/>
                  </a:lnTo>
                  <a:cubicBezTo>
                    <a:pt x="142240" y="325336"/>
                    <a:pt x="312674" y="570765"/>
                    <a:pt x="569913" y="570765"/>
                  </a:cubicBezTo>
                  <a:close/>
                </a:path>
              </a:pathLst>
            </a:custGeom>
            <a:solidFill>
              <a:srgbClr val="7DFF29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5" name="Google Shape;595;p10"/>
            <p:cNvSpPr/>
            <p:nvPr/>
          </p:nvSpPr>
          <p:spPr>
            <a:xfrm>
              <a:off x="8828810" y="1202353"/>
              <a:ext cx="314754" cy="404291"/>
            </a:xfrm>
            <a:custGeom>
              <a:avLst/>
              <a:gdLst/>
              <a:ahLst/>
              <a:cxnLst/>
              <a:rect l="l" t="t" r="r" b="b"/>
              <a:pathLst>
                <a:path w="839343" h="1078110" extrusionOk="0">
                  <a:moveTo>
                    <a:pt x="0" y="1078111"/>
                  </a:moveTo>
                  <a:lnTo>
                    <a:pt x="839343" y="1078111"/>
                  </a:lnTo>
                  <a:lnTo>
                    <a:pt x="839343" y="0"/>
                  </a:lnTo>
                  <a:cubicBezTo>
                    <a:pt x="537274" y="5898"/>
                    <a:pt x="328867" y="647881"/>
                    <a:pt x="0" y="1078111"/>
                  </a:cubicBezTo>
                  <a:close/>
                </a:path>
              </a:pathLst>
            </a:custGeom>
            <a:solidFill>
              <a:srgbClr val="FF96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6" name="Google Shape;596;p10"/>
            <p:cNvSpPr/>
            <p:nvPr/>
          </p:nvSpPr>
          <p:spPr>
            <a:xfrm>
              <a:off x="6509901" y="1012171"/>
              <a:ext cx="699230" cy="594522"/>
            </a:xfrm>
            <a:custGeom>
              <a:avLst/>
              <a:gdLst/>
              <a:ahLst/>
              <a:cxnLst/>
              <a:rect l="l" t="t" r="r" b="b"/>
              <a:pathLst>
                <a:path w="1864614" h="1585393" extrusionOk="0">
                  <a:moveTo>
                    <a:pt x="215900" y="962880"/>
                  </a:moveTo>
                  <a:lnTo>
                    <a:pt x="839153" y="1585267"/>
                  </a:lnTo>
                  <a:lnTo>
                    <a:pt x="866648" y="1585267"/>
                  </a:lnTo>
                  <a:lnTo>
                    <a:pt x="223329" y="942523"/>
                  </a:lnTo>
                  <a:close/>
                  <a:moveTo>
                    <a:pt x="194754" y="1023761"/>
                  </a:moveTo>
                  <a:lnTo>
                    <a:pt x="757047" y="1585267"/>
                  </a:lnTo>
                  <a:lnTo>
                    <a:pt x="784542" y="1585267"/>
                  </a:lnTo>
                  <a:lnTo>
                    <a:pt x="201866" y="1003341"/>
                  </a:lnTo>
                  <a:cubicBezTo>
                    <a:pt x="199771" y="1010190"/>
                    <a:pt x="197358" y="1016976"/>
                    <a:pt x="195009" y="1023761"/>
                  </a:cubicBezTo>
                  <a:close/>
                  <a:moveTo>
                    <a:pt x="173990" y="1084833"/>
                  </a:moveTo>
                  <a:lnTo>
                    <a:pt x="675132" y="1585267"/>
                  </a:lnTo>
                  <a:lnTo>
                    <a:pt x="702691" y="1585267"/>
                  </a:lnTo>
                  <a:lnTo>
                    <a:pt x="181039" y="1064349"/>
                  </a:lnTo>
                  <a:close/>
                  <a:moveTo>
                    <a:pt x="259143" y="841751"/>
                  </a:moveTo>
                  <a:lnTo>
                    <a:pt x="1003681" y="1585267"/>
                  </a:lnTo>
                  <a:lnTo>
                    <a:pt x="1031177" y="1585267"/>
                  </a:lnTo>
                  <a:lnTo>
                    <a:pt x="266700" y="821584"/>
                  </a:lnTo>
                  <a:close/>
                  <a:moveTo>
                    <a:pt x="237490" y="902188"/>
                  </a:moveTo>
                  <a:lnTo>
                    <a:pt x="921512" y="1585267"/>
                  </a:lnTo>
                  <a:lnTo>
                    <a:pt x="949071" y="1585267"/>
                  </a:lnTo>
                  <a:lnTo>
                    <a:pt x="244729" y="881895"/>
                  </a:lnTo>
                  <a:close/>
                  <a:moveTo>
                    <a:pt x="303657" y="722207"/>
                  </a:moveTo>
                  <a:lnTo>
                    <a:pt x="1167892" y="1585267"/>
                  </a:lnTo>
                  <a:lnTo>
                    <a:pt x="1195451" y="1585267"/>
                  </a:lnTo>
                  <a:lnTo>
                    <a:pt x="311150" y="702358"/>
                  </a:lnTo>
                  <a:cubicBezTo>
                    <a:pt x="308801" y="708953"/>
                    <a:pt x="306260" y="715549"/>
                    <a:pt x="303657" y="722207"/>
                  </a:cubicBezTo>
                  <a:close/>
                  <a:moveTo>
                    <a:pt x="281178" y="781757"/>
                  </a:moveTo>
                  <a:lnTo>
                    <a:pt x="1085850" y="1585267"/>
                  </a:lnTo>
                  <a:lnTo>
                    <a:pt x="1113346" y="1585267"/>
                  </a:lnTo>
                  <a:lnTo>
                    <a:pt x="288671" y="761717"/>
                  </a:lnTo>
                  <a:cubicBezTo>
                    <a:pt x="286131" y="768376"/>
                    <a:pt x="283654" y="775035"/>
                    <a:pt x="281178" y="781757"/>
                  </a:cubicBezTo>
                  <a:close/>
                  <a:moveTo>
                    <a:pt x="45657" y="1448727"/>
                  </a:moveTo>
                  <a:lnTo>
                    <a:pt x="182372" y="1585267"/>
                  </a:lnTo>
                  <a:lnTo>
                    <a:pt x="209867" y="1585267"/>
                  </a:lnTo>
                  <a:lnTo>
                    <a:pt x="53086" y="1428687"/>
                  </a:lnTo>
                  <a:close/>
                  <a:moveTo>
                    <a:pt x="23051" y="1508150"/>
                  </a:moveTo>
                  <a:lnTo>
                    <a:pt x="100266" y="1585267"/>
                  </a:lnTo>
                  <a:lnTo>
                    <a:pt x="127762" y="1585267"/>
                  </a:lnTo>
                  <a:lnTo>
                    <a:pt x="30671" y="1488300"/>
                  </a:lnTo>
                  <a:close/>
                  <a:moveTo>
                    <a:pt x="67501" y="1388797"/>
                  </a:moveTo>
                  <a:lnTo>
                    <a:pt x="264351" y="1585394"/>
                  </a:lnTo>
                  <a:lnTo>
                    <a:pt x="292100" y="1585394"/>
                  </a:lnTo>
                  <a:lnTo>
                    <a:pt x="75121" y="1368757"/>
                  </a:lnTo>
                  <a:close/>
                  <a:moveTo>
                    <a:pt x="326517" y="663228"/>
                  </a:moveTo>
                  <a:lnTo>
                    <a:pt x="1249807" y="1585267"/>
                  </a:lnTo>
                  <a:lnTo>
                    <a:pt x="1277303" y="1585267"/>
                  </a:lnTo>
                  <a:lnTo>
                    <a:pt x="334709" y="643632"/>
                  </a:lnTo>
                  <a:cubicBezTo>
                    <a:pt x="332041" y="650164"/>
                    <a:pt x="329374" y="656696"/>
                    <a:pt x="326771" y="663228"/>
                  </a:cubicBezTo>
                  <a:close/>
                  <a:moveTo>
                    <a:pt x="153035" y="1145905"/>
                  </a:moveTo>
                  <a:lnTo>
                    <a:pt x="593027" y="1585267"/>
                  </a:lnTo>
                  <a:lnTo>
                    <a:pt x="620522" y="1585267"/>
                  </a:lnTo>
                  <a:lnTo>
                    <a:pt x="160084" y="1125421"/>
                  </a:lnTo>
                  <a:close/>
                  <a:moveTo>
                    <a:pt x="0" y="1566812"/>
                  </a:moveTo>
                  <a:lnTo>
                    <a:pt x="18288" y="1585077"/>
                  </a:lnTo>
                  <a:lnTo>
                    <a:pt x="45847" y="1585077"/>
                  </a:lnTo>
                  <a:lnTo>
                    <a:pt x="7747" y="1547026"/>
                  </a:lnTo>
                  <a:cubicBezTo>
                    <a:pt x="5080" y="1554128"/>
                    <a:pt x="2413" y="1560470"/>
                    <a:pt x="0" y="1566812"/>
                  </a:cubicBezTo>
                  <a:close/>
                  <a:moveTo>
                    <a:pt x="132207" y="1206723"/>
                  </a:moveTo>
                  <a:lnTo>
                    <a:pt x="511111" y="1585077"/>
                  </a:lnTo>
                  <a:lnTo>
                    <a:pt x="538607" y="1585077"/>
                  </a:lnTo>
                  <a:lnTo>
                    <a:pt x="139065" y="1186302"/>
                  </a:lnTo>
                  <a:close/>
                  <a:moveTo>
                    <a:pt x="110998" y="1267605"/>
                  </a:moveTo>
                  <a:lnTo>
                    <a:pt x="428942" y="1585077"/>
                  </a:lnTo>
                  <a:lnTo>
                    <a:pt x="456438" y="1585077"/>
                  </a:lnTo>
                  <a:lnTo>
                    <a:pt x="118110" y="1247184"/>
                  </a:lnTo>
                  <a:cubicBezTo>
                    <a:pt x="115570" y="1254223"/>
                    <a:pt x="113221" y="1261009"/>
                    <a:pt x="110808" y="1267795"/>
                  </a:cubicBezTo>
                  <a:close/>
                  <a:moveTo>
                    <a:pt x="89662" y="1328233"/>
                  </a:moveTo>
                  <a:lnTo>
                    <a:pt x="346837" y="1585077"/>
                  </a:lnTo>
                  <a:lnTo>
                    <a:pt x="374333" y="1585077"/>
                  </a:lnTo>
                  <a:lnTo>
                    <a:pt x="96838" y="1307939"/>
                  </a:lnTo>
                  <a:cubicBezTo>
                    <a:pt x="94234" y="1314915"/>
                    <a:pt x="91884" y="1321701"/>
                    <a:pt x="89472" y="1328423"/>
                  </a:cubicBezTo>
                  <a:close/>
                  <a:moveTo>
                    <a:pt x="1792922" y="1361400"/>
                  </a:moveTo>
                  <a:lnTo>
                    <a:pt x="599122" y="169137"/>
                  </a:lnTo>
                  <a:cubicBezTo>
                    <a:pt x="594868" y="173956"/>
                    <a:pt x="590614" y="178966"/>
                    <a:pt x="586422" y="183976"/>
                  </a:cubicBezTo>
                  <a:lnTo>
                    <a:pt x="1809750" y="1405920"/>
                  </a:lnTo>
                  <a:cubicBezTo>
                    <a:pt x="1804035" y="1391251"/>
                    <a:pt x="1798383" y="1376475"/>
                    <a:pt x="1792732" y="1361591"/>
                  </a:cubicBezTo>
                  <a:close/>
                  <a:moveTo>
                    <a:pt x="1608772" y="849171"/>
                  </a:moveTo>
                  <a:lnTo>
                    <a:pt x="785876" y="27967"/>
                  </a:lnTo>
                  <a:cubicBezTo>
                    <a:pt x="779526" y="30631"/>
                    <a:pt x="773176" y="33421"/>
                    <a:pt x="766826" y="36402"/>
                  </a:cubicBezTo>
                  <a:lnTo>
                    <a:pt x="1624076" y="892549"/>
                  </a:lnTo>
                  <a:close/>
                  <a:moveTo>
                    <a:pt x="1745488" y="1231837"/>
                  </a:moveTo>
                  <a:lnTo>
                    <a:pt x="638873" y="127217"/>
                  </a:lnTo>
                  <a:cubicBezTo>
                    <a:pt x="634238" y="131720"/>
                    <a:pt x="629603" y="136222"/>
                    <a:pt x="625030" y="140915"/>
                  </a:cubicBezTo>
                  <a:lnTo>
                    <a:pt x="1760728" y="1275088"/>
                  </a:lnTo>
                  <a:close/>
                  <a:moveTo>
                    <a:pt x="1700149" y="1104493"/>
                  </a:moveTo>
                  <a:lnTo>
                    <a:pt x="682689" y="89166"/>
                  </a:lnTo>
                  <a:cubicBezTo>
                    <a:pt x="677609" y="93161"/>
                    <a:pt x="672528" y="97347"/>
                    <a:pt x="667512" y="101533"/>
                  </a:cubicBezTo>
                  <a:lnTo>
                    <a:pt x="1714818" y="1147490"/>
                  </a:lnTo>
                  <a:close/>
                  <a:moveTo>
                    <a:pt x="1558734" y="717197"/>
                  </a:moveTo>
                  <a:lnTo>
                    <a:pt x="848423" y="8435"/>
                  </a:lnTo>
                  <a:cubicBezTo>
                    <a:pt x="841058" y="10020"/>
                    <a:pt x="833691" y="11859"/>
                    <a:pt x="826453" y="13952"/>
                  </a:cubicBezTo>
                  <a:lnTo>
                    <a:pt x="1575753" y="762288"/>
                  </a:lnTo>
                  <a:cubicBezTo>
                    <a:pt x="1569974" y="747239"/>
                    <a:pt x="1564132" y="732272"/>
                    <a:pt x="1558354" y="717388"/>
                  </a:cubicBezTo>
                  <a:close/>
                  <a:moveTo>
                    <a:pt x="1655128" y="977593"/>
                  </a:moveTo>
                  <a:lnTo>
                    <a:pt x="731266" y="55491"/>
                  </a:lnTo>
                  <a:cubicBezTo>
                    <a:pt x="725615" y="58852"/>
                    <a:pt x="719963" y="62404"/>
                    <a:pt x="714375" y="66082"/>
                  </a:cubicBezTo>
                  <a:lnTo>
                    <a:pt x="1670050" y="1020337"/>
                  </a:lnTo>
                  <a:cubicBezTo>
                    <a:pt x="1664843" y="1006131"/>
                    <a:pt x="1659827" y="991925"/>
                    <a:pt x="1654746" y="977783"/>
                  </a:cubicBezTo>
                  <a:close/>
                  <a:moveTo>
                    <a:pt x="1289876" y="202621"/>
                  </a:moveTo>
                  <a:lnTo>
                    <a:pt x="1173035" y="85995"/>
                  </a:lnTo>
                  <a:cubicBezTo>
                    <a:pt x="1150029" y="68341"/>
                    <a:pt x="1125385" y="52924"/>
                    <a:pt x="1099439" y="39954"/>
                  </a:cubicBezTo>
                  <a:lnTo>
                    <a:pt x="1356423" y="296544"/>
                  </a:lnTo>
                  <a:cubicBezTo>
                    <a:pt x="1335786" y="264142"/>
                    <a:pt x="1313434" y="232854"/>
                    <a:pt x="1289495" y="202812"/>
                  </a:cubicBezTo>
                  <a:close/>
                  <a:moveTo>
                    <a:pt x="1501457" y="577994"/>
                  </a:moveTo>
                  <a:lnTo>
                    <a:pt x="922147" y="0"/>
                  </a:lnTo>
                  <a:cubicBezTo>
                    <a:pt x="913321" y="0"/>
                    <a:pt x="904558" y="634"/>
                    <a:pt x="895922" y="1332"/>
                  </a:cubicBezTo>
                  <a:lnTo>
                    <a:pt x="1521396" y="625938"/>
                  </a:lnTo>
                  <a:cubicBezTo>
                    <a:pt x="1514666" y="609894"/>
                    <a:pt x="1507934" y="593912"/>
                    <a:pt x="1501077" y="578185"/>
                  </a:cubicBezTo>
                  <a:close/>
                  <a:moveTo>
                    <a:pt x="1428496" y="423127"/>
                  </a:moveTo>
                  <a:lnTo>
                    <a:pt x="1013841" y="9576"/>
                  </a:lnTo>
                  <a:cubicBezTo>
                    <a:pt x="1002792" y="7039"/>
                    <a:pt x="991597" y="4926"/>
                    <a:pt x="980250" y="3234"/>
                  </a:cubicBezTo>
                  <a:lnTo>
                    <a:pt x="1455293" y="477667"/>
                  </a:lnTo>
                  <a:cubicBezTo>
                    <a:pt x="1446340" y="459275"/>
                    <a:pt x="1437322" y="441157"/>
                    <a:pt x="1428115" y="423317"/>
                  </a:cubicBezTo>
                  <a:close/>
                  <a:moveTo>
                    <a:pt x="456057" y="381651"/>
                  </a:moveTo>
                  <a:lnTo>
                    <a:pt x="1661033" y="1585077"/>
                  </a:lnTo>
                  <a:lnTo>
                    <a:pt x="1688592" y="1585077"/>
                  </a:lnTo>
                  <a:lnTo>
                    <a:pt x="465455" y="364084"/>
                  </a:lnTo>
                  <a:cubicBezTo>
                    <a:pt x="462153" y="369982"/>
                    <a:pt x="458915" y="375880"/>
                    <a:pt x="455676" y="381842"/>
                  </a:cubicBezTo>
                  <a:close/>
                  <a:moveTo>
                    <a:pt x="427990" y="435620"/>
                  </a:moveTo>
                  <a:lnTo>
                    <a:pt x="1578928" y="1585077"/>
                  </a:lnTo>
                  <a:lnTo>
                    <a:pt x="1606423" y="1585077"/>
                  </a:lnTo>
                  <a:lnTo>
                    <a:pt x="436880" y="417609"/>
                  </a:lnTo>
                  <a:cubicBezTo>
                    <a:pt x="433769" y="423634"/>
                    <a:pt x="430657" y="429659"/>
                    <a:pt x="427609" y="435810"/>
                  </a:cubicBezTo>
                  <a:close/>
                  <a:moveTo>
                    <a:pt x="1845564" y="1495847"/>
                  </a:moveTo>
                  <a:lnTo>
                    <a:pt x="561911" y="214354"/>
                  </a:lnTo>
                  <a:cubicBezTo>
                    <a:pt x="557975" y="219554"/>
                    <a:pt x="554101" y="224881"/>
                    <a:pt x="550164" y="230145"/>
                  </a:cubicBezTo>
                  <a:lnTo>
                    <a:pt x="1864614" y="1542904"/>
                  </a:lnTo>
                  <a:cubicBezTo>
                    <a:pt x="1858137" y="1527429"/>
                    <a:pt x="1851660" y="1511828"/>
                    <a:pt x="1845183" y="1496037"/>
                  </a:cubicBezTo>
                  <a:close/>
                  <a:moveTo>
                    <a:pt x="375222" y="547553"/>
                  </a:moveTo>
                  <a:lnTo>
                    <a:pt x="1414272" y="1585267"/>
                  </a:lnTo>
                  <a:lnTo>
                    <a:pt x="1441831" y="1585267"/>
                  </a:lnTo>
                  <a:lnTo>
                    <a:pt x="383730" y="528528"/>
                  </a:lnTo>
                  <a:cubicBezTo>
                    <a:pt x="381000" y="534870"/>
                    <a:pt x="378016" y="541148"/>
                    <a:pt x="375222" y="547553"/>
                  </a:cubicBezTo>
                  <a:close/>
                  <a:moveTo>
                    <a:pt x="400622" y="491111"/>
                  </a:moveTo>
                  <a:lnTo>
                    <a:pt x="1496251" y="1585267"/>
                  </a:lnTo>
                  <a:lnTo>
                    <a:pt x="1524000" y="1585267"/>
                  </a:lnTo>
                  <a:lnTo>
                    <a:pt x="409702" y="472466"/>
                  </a:lnTo>
                  <a:close/>
                  <a:moveTo>
                    <a:pt x="516509" y="278723"/>
                  </a:moveTo>
                  <a:lnTo>
                    <a:pt x="1824609" y="1585140"/>
                  </a:lnTo>
                  <a:lnTo>
                    <a:pt x="1852105" y="1585140"/>
                  </a:lnTo>
                  <a:lnTo>
                    <a:pt x="527685" y="262235"/>
                  </a:lnTo>
                  <a:cubicBezTo>
                    <a:pt x="524002" y="267689"/>
                    <a:pt x="520319" y="273079"/>
                    <a:pt x="516699" y="278723"/>
                  </a:cubicBezTo>
                  <a:close/>
                  <a:moveTo>
                    <a:pt x="484759" y="329458"/>
                  </a:moveTo>
                  <a:lnTo>
                    <a:pt x="1742059" y="1585140"/>
                  </a:lnTo>
                  <a:lnTo>
                    <a:pt x="1769555" y="1585140"/>
                  </a:lnTo>
                  <a:lnTo>
                    <a:pt x="495617" y="312208"/>
                  </a:lnTo>
                  <a:cubicBezTo>
                    <a:pt x="492125" y="317916"/>
                    <a:pt x="488950" y="323814"/>
                    <a:pt x="485267" y="329395"/>
                  </a:cubicBezTo>
                  <a:close/>
                  <a:moveTo>
                    <a:pt x="350076" y="605010"/>
                  </a:moveTo>
                  <a:lnTo>
                    <a:pt x="1331659" y="1585330"/>
                  </a:lnTo>
                  <a:lnTo>
                    <a:pt x="1359154" y="1585330"/>
                  </a:lnTo>
                  <a:lnTo>
                    <a:pt x="358775" y="585668"/>
                  </a:lnTo>
                  <a:close/>
                </a:path>
              </a:pathLst>
            </a:custGeom>
            <a:solidFill>
              <a:srgbClr val="AF9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7" name="Google Shape;597;p10"/>
            <p:cNvSpPr/>
            <p:nvPr/>
          </p:nvSpPr>
          <p:spPr>
            <a:xfrm>
              <a:off x="7686167" y="1131008"/>
              <a:ext cx="683038" cy="475637"/>
            </a:xfrm>
            <a:custGeom>
              <a:avLst/>
              <a:gdLst/>
              <a:ahLst/>
              <a:cxnLst/>
              <a:rect l="l" t="t" r="r" b="b"/>
              <a:pathLst>
                <a:path w="1821434" h="1268365" extrusionOk="0">
                  <a:moveTo>
                    <a:pt x="840804" y="0"/>
                  </a:moveTo>
                  <a:cubicBezTo>
                    <a:pt x="537718" y="0"/>
                    <a:pt x="314134" y="728422"/>
                    <a:pt x="0" y="1268366"/>
                  </a:cubicBezTo>
                  <a:lnTo>
                    <a:pt x="1821435" y="1268366"/>
                  </a:lnTo>
                  <a:cubicBezTo>
                    <a:pt x="1438784" y="781440"/>
                    <a:pt x="1172337" y="0"/>
                    <a:pt x="840804" y="0"/>
                  </a:cubicBezTo>
                  <a:close/>
                </a:path>
              </a:pathLst>
            </a:custGeom>
            <a:gradFill>
              <a:gsLst>
                <a:gs pos="0">
                  <a:srgbClr val="3BE5CC"/>
                </a:gs>
                <a:gs pos="100000">
                  <a:srgbClr val="02719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8" name="Google Shape;598;p10"/>
            <p:cNvSpPr/>
            <p:nvPr/>
          </p:nvSpPr>
          <p:spPr>
            <a:xfrm>
              <a:off x="8243403" y="898161"/>
              <a:ext cx="710732" cy="708485"/>
            </a:xfrm>
            <a:custGeom>
              <a:avLst/>
              <a:gdLst/>
              <a:ahLst/>
              <a:cxnLst/>
              <a:rect l="l" t="t" r="r" b="b"/>
              <a:pathLst>
                <a:path w="1895284" h="1889294" extrusionOk="0">
                  <a:moveTo>
                    <a:pt x="878205" y="1889294"/>
                  </a:moveTo>
                  <a:lnTo>
                    <a:pt x="931735" y="1889294"/>
                  </a:lnTo>
                  <a:lnTo>
                    <a:pt x="931735" y="14333"/>
                  </a:lnTo>
                  <a:cubicBezTo>
                    <a:pt x="913194" y="20420"/>
                    <a:pt x="895286" y="28190"/>
                    <a:pt x="878205" y="37544"/>
                  </a:cubicBezTo>
                  <a:close/>
                  <a:moveTo>
                    <a:pt x="607695" y="1889294"/>
                  </a:moveTo>
                  <a:lnTo>
                    <a:pt x="661226" y="1889294"/>
                  </a:lnTo>
                  <a:lnTo>
                    <a:pt x="661226" y="256971"/>
                  </a:lnTo>
                  <a:cubicBezTo>
                    <a:pt x="643065" y="284241"/>
                    <a:pt x="625221" y="313223"/>
                    <a:pt x="607695" y="343917"/>
                  </a:cubicBezTo>
                  <a:close/>
                  <a:moveTo>
                    <a:pt x="427419" y="1889294"/>
                  </a:moveTo>
                  <a:lnTo>
                    <a:pt x="480885" y="1889294"/>
                  </a:lnTo>
                  <a:lnTo>
                    <a:pt x="480885" y="601903"/>
                  </a:lnTo>
                  <a:cubicBezTo>
                    <a:pt x="462852" y="643505"/>
                    <a:pt x="445009" y="686357"/>
                    <a:pt x="427419" y="730452"/>
                  </a:cubicBezTo>
                  <a:close/>
                  <a:moveTo>
                    <a:pt x="697865" y="1889294"/>
                  </a:moveTo>
                  <a:lnTo>
                    <a:pt x="751396" y="1889294"/>
                  </a:lnTo>
                  <a:lnTo>
                    <a:pt x="751396" y="140281"/>
                  </a:lnTo>
                  <a:cubicBezTo>
                    <a:pt x="733171" y="160068"/>
                    <a:pt x="715328" y="181651"/>
                    <a:pt x="697865" y="205031"/>
                  </a:cubicBezTo>
                  <a:close/>
                  <a:moveTo>
                    <a:pt x="517525" y="1889294"/>
                  </a:moveTo>
                  <a:lnTo>
                    <a:pt x="571056" y="1889294"/>
                  </a:lnTo>
                  <a:lnTo>
                    <a:pt x="571056" y="411141"/>
                  </a:lnTo>
                  <a:cubicBezTo>
                    <a:pt x="552895" y="445894"/>
                    <a:pt x="535115" y="482296"/>
                    <a:pt x="517525" y="520030"/>
                  </a:cubicBezTo>
                  <a:close/>
                  <a:moveTo>
                    <a:pt x="66675" y="1889294"/>
                  </a:moveTo>
                  <a:lnTo>
                    <a:pt x="120206" y="1889294"/>
                  </a:lnTo>
                  <a:lnTo>
                    <a:pt x="120206" y="1579813"/>
                  </a:lnTo>
                  <a:cubicBezTo>
                    <a:pt x="102489" y="1628309"/>
                    <a:pt x="84646" y="1676037"/>
                    <a:pt x="66675" y="1723011"/>
                  </a:cubicBezTo>
                  <a:close/>
                  <a:moveTo>
                    <a:pt x="30035" y="1889294"/>
                  </a:moveTo>
                  <a:lnTo>
                    <a:pt x="30035" y="1816363"/>
                  </a:lnTo>
                  <a:cubicBezTo>
                    <a:pt x="20066" y="1841014"/>
                    <a:pt x="10096" y="1865322"/>
                    <a:pt x="0" y="1889294"/>
                  </a:cubicBezTo>
                  <a:close/>
                  <a:moveTo>
                    <a:pt x="247015" y="1889294"/>
                  </a:moveTo>
                  <a:lnTo>
                    <a:pt x="300482" y="1889294"/>
                  </a:lnTo>
                  <a:lnTo>
                    <a:pt x="300482" y="1069676"/>
                  </a:lnTo>
                  <a:cubicBezTo>
                    <a:pt x="282639" y="1119986"/>
                    <a:pt x="264858" y="1170721"/>
                    <a:pt x="247015" y="1221880"/>
                  </a:cubicBezTo>
                  <a:close/>
                  <a:moveTo>
                    <a:pt x="337185" y="1889294"/>
                  </a:moveTo>
                  <a:lnTo>
                    <a:pt x="390652" y="1889294"/>
                  </a:lnTo>
                  <a:lnTo>
                    <a:pt x="390652" y="823867"/>
                  </a:lnTo>
                  <a:cubicBezTo>
                    <a:pt x="372682" y="870923"/>
                    <a:pt x="354902" y="918823"/>
                    <a:pt x="337185" y="967573"/>
                  </a:cubicBezTo>
                  <a:close/>
                  <a:moveTo>
                    <a:pt x="156845" y="1889294"/>
                  </a:moveTo>
                  <a:lnTo>
                    <a:pt x="210376" y="1889294"/>
                  </a:lnTo>
                  <a:lnTo>
                    <a:pt x="210376" y="1326393"/>
                  </a:lnTo>
                  <a:cubicBezTo>
                    <a:pt x="192532" y="1377128"/>
                    <a:pt x="174689" y="1427691"/>
                    <a:pt x="156845" y="1478090"/>
                  </a:cubicBezTo>
                  <a:close/>
                  <a:moveTo>
                    <a:pt x="787971" y="1889294"/>
                  </a:moveTo>
                  <a:lnTo>
                    <a:pt x="841502" y="1889294"/>
                  </a:lnTo>
                  <a:lnTo>
                    <a:pt x="841502" y="60184"/>
                  </a:lnTo>
                  <a:cubicBezTo>
                    <a:pt x="822643" y="73317"/>
                    <a:pt x="804799" y="87748"/>
                    <a:pt x="787971" y="103372"/>
                  </a:cubicBezTo>
                  <a:close/>
                  <a:moveTo>
                    <a:pt x="1501902" y="1889294"/>
                  </a:moveTo>
                  <a:lnTo>
                    <a:pt x="1555369" y="1889294"/>
                  </a:lnTo>
                  <a:lnTo>
                    <a:pt x="1555369" y="725442"/>
                  </a:lnTo>
                  <a:cubicBezTo>
                    <a:pt x="1538033" y="671917"/>
                    <a:pt x="1520254" y="620041"/>
                    <a:pt x="1501902" y="570194"/>
                  </a:cubicBezTo>
                  <a:close/>
                  <a:moveTo>
                    <a:pt x="1592008" y="1889294"/>
                  </a:moveTo>
                  <a:lnTo>
                    <a:pt x="1645539" y="1889294"/>
                  </a:lnTo>
                  <a:lnTo>
                    <a:pt x="1645539" y="1026298"/>
                  </a:lnTo>
                  <a:cubicBezTo>
                    <a:pt x="1628013" y="964021"/>
                    <a:pt x="1610234" y="902569"/>
                    <a:pt x="1592008" y="842385"/>
                  </a:cubicBezTo>
                  <a:close/>
                  <a:moveTo>
                    <a:pt x="1682179" y="1889294"/>
                  </a:moveTo>
                  <a:lnTo>
                    <a:pt x="1735709" y="1889294"/>
                  </a:lnTo>
                  <a:lnTo>
                    <a:pt x="1735709" y="1353980"/>
                  </a:lnTo>
                  <a:cubicBezTo>
                    <a:pt x="1717866" y="1288786"/>
                    <a:pt x="1700085" y="1223339"/>
                    <a:pt x="1682179" y="1158272"/>
                  </a:cubicBezTo>
                  <a:close/>
                  <a:moveTo>
                    <a:pt x="1862519" y="1790425"/>
                  </a:moveTo>
                  <a:lnTo>
                    <a:pt x="1862519" y="1889294"/>
                  </a:lnTo>
                  <a:lnTo>
                    <a:pt x="1895284" y="1889294"/>
                  </a:lnTo>
                  <a:cubicBezTo>
                    <a:pt x="1884235" y="1856995"/>
                    <a:pt x="1873314" y="1824037"/>
                    <a:pt x="1862582" y="1790425"/>
                  </a:cubicBezTo>
                  <a:close/>
                  <a:moveTo>
                    <a:pt x="1772348" y="1889294"/>
                  </a:moveTo>
                  <a:lnTo>
                    <a:pt x="1825879" y="1889294"/>
                  </a:lnTo>
                  <a:lnTo>
                    <a:pt x="1825879" y="1671833"/>
                  </a:lnTo>
                  <a:cubicBezTo>
                    <a:pt x="1807718" y="1611205"/>
                    <a:pt x="1789938" y="1549245"/>
                    <a:pt x="1772348" y="1486525"/>
                  </a:cubicBezTo>
                  <a:close/>
                  <a:moveTo>
                    <a:pt x="968375" y="4883"/>
                  </a:moveTo>
                  <a:lnTo>
                    <a:pt x="968375" y="1889294"/>
                  </a:lnTo>
                  <a:lnTo>
                    <a:pt x="1021842" y="1889294"/>
                  </a:lnTo>
                  <a:lnTo>
                    <a:pt x="1021842" y="0"/>
                  </a:lnTo>
                  <a:lnTo>
                    <a:pt x="1020191" y="0"/>
                  </a:lnTo>
                  <a:cubicBezTo>
                    <a:pt x="1002792" y="-8"/>
                    <a:pt x="985457" y="1627"/>
                    <a:pt x="968375" y="4883"/>
                  </a:cubicBezTo>
                  <a:close/>
                  <a:moveTo>
                    <a:pt x="1050925" y="1889294"/>
                  </a:moveTo>
                  <a:lnTo>
                    <a:pt x="1104456" y="1889294"/>
                  </a:lnTo>
                  <a:lnTo>
                    <a:pt x="1104456" y="13318"/>
                  </a:lnTo>
                  <a:cubicBezTo>
                    <a:pt x="1087057" y="7658"/>
                    <a:pt x="1069086" y="3770"/>
                    <a:pt x="1050925" y="1712"/>
                  </a:cubicBezTo>
                  <a:close/>
                  <a:moveTo>
                    <a:pt x="1141096" y="1889294"/>
                  </a:moveTo>
                  <a:lnTo>
                    <a:pt x="1194626" y="1889294"/>
                  </a:lnTo>
                  <a:lnTo>
                    <a:pt x="1194626" y="60564"/>
                  </a:lnTo>
                  <a:cubicBezTo>
                    <a:pt x="1177862" y="48103"/>
                    <a:pt x="1159891" y="37232"/>
                    <a:pt x="1141096" y="28094"/>
                  </a:cubicBezTo>
                  <a:close/>
                  <a:moveTo>
                    <a:pt x="1321435" y="1889294"/>
                  </a:moveTo>
                  <a:lnTo>
                    <a:pt x="1374902" y="1889294"/>
                  </a:lnTo>
                  <a:lnTo>
                    <a:pt x="1374902" y="284304"/>
                  </a:lnTo>
                  <a:cubicBezTo>
                    <a:pt x="1357694" y="253187"/>
                    <a:pt x="1339850" y="224205"/>
                    <a:pt x="1321435" y="197358"/>
                  </a:cubicBezTo>
                  <a:close/>
                  <a:moveTo>
                    <a:pt x="1231265" y="90942"/>
                  </a:moveTo>
                  <a:lnTo>
                    <a:pt x="1231265" y="1889294"/>
                  </a:lnTo>
                  <a:lnTo>
                    <a:pt x="1284732" y="1889294"/>
                  </a:lnTo>
                  <a:lnTo>
                    <a:pt x="1284732" y="148335"/>
                  </a:lnTo>
                  <a:cubicBezTo>
                    <a:pt x="1268349" y="127978"/>
                    <a:pt x="1250569" y="108800"/>
                    <a:pt x="1231456" y="90942"/>
                  </a:cubicBezTo>
                  <a:close/>
                  <a:moveTo>
                    <a:pt x="1411605" y="1889294"/>
                  </a:moveTo>
                  <a:lnTo>
                    <a:pt x="1465072" y="1889294"/>
                  </a:lnTo>
                  <a:lnTo>
                    <a:pt x="1465072" y="475637"/>
                  </a:lnTo>
                  <a:cubicBezTo>
                    <a:pt x="1447800" y="433401"/>
                    <a:pt x="1430021" y="393193"/>
                    <a:pt x="1411605" y="355142"/>
                  </a:cubicBezTo>
                  <a:close/>
                </a:path>
              </a:pathLst>
            </a:custGeom>
            <a:gradFill>
              <a:gsLst>
                <a:gs pos="0">
                  <a:srgbClr val="C182FF">
                    <a:alpha val="53333"/>
                    <a:alpha val="49800"/>
                  </a:srgbClr>
                </a:gs>
                <a:gs pos="100000">
                  <a:srgbClr val="002FFF">
                    <a:alpha val="58431"/>
                    <a:alpha val="4980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9" name="Google Shape;599;p10"/>
            <p:cNvSpPr/>
            <p:nvPr/>
          </p:nvSpPr>
          <p:spPr>
            <a:xfrm>
              <a:off x="7686239" y="1569757"/>
              <a:ext cx="46601" cy="36885"/>
            </a:xfrm>
            <a:custGeom>
              <a:avLst/>
              <a:gdLst/>
              <a:ahLst/>
              <a:cxnLst/>
              <a:rect l="l" t="t" r="r" b="b"/>
              <a:pathLst>
                <a:path w="124269" h="98361" extrusionOk="0">
                  <a:moveTo>
                    <a:pt x="0" y="98362"/>
                  </a:moveTo>
                  <a:lnTo>
                    <a:pt x="124269" y="98362"/>
                  </a:lnTo>
                  <a:cubicBezTo>
                    <a:pt x="101409" y="63926"/>
                    <a:pt x="78549" y="30821"/>
                    <a:pt x="55245" y="0"/>
                  </a:cubicBezTo>
                  <a:cubicBezTo>
                    <a:pt x="37020" y="33358"/>
                    <a:pt x="18606" y="66145"/>
                    <a:pt x="0" y="98362"/>
                  </a:cubicBezTo>
                  <a:close/>
                </a:path>
              </a:pathLst>
            </a:custGeom>
            <a:solidFill>
              <a:srgbClr val="FF85C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0" name="Google Shape;600;p10"/>
            <p:cNvSpPr/>
            <p:nvPr/>
          </p:nvSpPr>
          <p:spPr>
            <a:xfrm>
              <a:off x="8369228" y="1606642"/>
              <a:ext cx="459581" cy="142691"/>
            </a:xfrm>
            <a:custGeom>
              <a:avLst/>
              <a:gdLst/>
              <a:ahLst/>
              <a:cxnLst/>
              <a:rect l="l" t="t" r="r" b="b"/>
              <a:pathLst>
                <a:path w="1225550" h="380509" extrusionOk="0">
                  <a:moveTo>
                    <a:pt x="607632" y="380510"/>
                  </a:moveTo>
                  <a:cubicBezTo>
                    <a:pt x="862712" y="380510"/>
                    <a:pt x="1059435" y="217271"/>
                    <a:pt x="1225550" y="0"/>
                  </a:cubicBezTo>
                  <a:lnTo>
                    <a:pt x="0" y="0"/>
                  </a:lnTo>
                  <a:cubicBezTo>
                    <a:pt x="173101" y="220442"/>
                    <a:pt x="370078" y="380510"/>
                    <a:pt x="607632" y="380510"/>
                  </a:cubicBezTo>
                  <a:close/>
                </a:path>
              </a:pathLst>
            </a:custGeom>
            <a:solidFill>
              <a:srgbClr val="FFC22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1" name="Google Shape;601;p10"/>
            <p:cNvSpPr/>
            <p:nvPr/>
          </p:nvSpPr>
          <p:spPr>
            <a:xfrm>
              <a:off x="6000837" y="1606143"/>
              <a:ext cx="506206" cy="237366"/>
            </a:xfrm>
            <a:custGeom>
              <a:avLst/>
              <a:gdLst/>
              <a:ahLst/>
              <a:cxnLst/>
              <a:rect l="l" t="t" r="r" b="b"/>
              <a:pathLst>
                <a:path w="1349883" h="632977" extrusionOk="0">
                  <a:moveTo>
                    <a:pt x="617347" y="0"/>
                  </a:moveTo>
                  <a:cubicBezTo>
                    <a:pt x="595535" y="0"/>
                    <a:pt x="577850" y="17662"/>
                    <a:pt x="577850" y="39446"/>
                  </a:cubicBezTo>
                  <a:cubicBezTo>
                    <a:pt x="577850" y="39465"/>
                    <a:pt x="577850" y="39491"/>
                    <a:pt x="577850" y="39509"/>
                  </a:cubicBezTo>
                  <a:lnTo>
                    <a:pt x="577850" y="569877"/>
                  </a:lnTo>
                  <a:cubicBezTo>
                    <a:pt x="577850" y="591661"/>
                    <a:pt x="595535" y="609323"/>
                    <a:pt x="617347" y="609323"/>
                  </a:cubicBezTo>
                  <a:cubicBezTo>
                    <a:pt x="639159" y="609323"/>
                    <a:pt x="656844" y="591661"/>
                    <a:pt x="656844" y="569877"/>
                  </a:cubicBezTo>
                  <a:lnTo>
                    <a:pt x="656844" y="39509"/>
                  </a:lnTo>
                  <a:cubicBezTo>
                    <a:pt x="656876" y="17725"/>
                    <a:pt x="639223" y="38"/>
                    <a:pt x="617411" y="0"/>
                  </a:cubicBezTo>
                  <a:cubicBezTo>
                    <a:pt x="617392" y="0"/>
                    <a:pt x="617366" y="0"/>
                    <a:pt x="617347" y="0"/>
                  </a:cubicBezTo>
                  <a:close/>
                  <a:moveTo>
                    <a:pt x="39497" y="0"/>
                  </a:moveTo>
                  <a:cubicBezTo>
                    <a:pt x="17685" y="0"/>
                    <a:pt x="0" y="17662"/>
                    <a:pt x="0" y="39446"/>
                  </a:cubicBezTo>
                  <a:cubicBezTo>
                    <a:pt x="0" y="39465"/>
                    <a:pt x="0" y="39491"/>
                    <a:pt x="0" y="39509"/>
                  </a:cubicBezTo>
                  <a:lnTo>
                    <a:pt x="0" y="69506"/>
                  </a:lnTo>
                  <a:cubicBezTo>
                    <a:pt x="0" y="91291"/>
                    <a:pt x="17685" y="108953"/>
                    <a:pt x="39497" y="108953"/>
                  </a:cubicBezTo>
                  <a:cubicBezTo>
                    <a:pt x="61309" y="108953"/>
                    <a:pt x="78994" y="91291"/>
                    <a:pt x="78994" y="69506"/>
                  </a:cubicBezTo>
                  <a:lnTo>
                    <a:pt x="78994" y="39509"/>
                  </a:lnTo>
                  <a:cubicBezTo>
                    <a:pt x="79032" y="17821"/>
                    <a:pt x="61532" y="171"/>
                    <a:pt x="39815" y="0"/>
                  </a:cubicBezTo>
                  <a:close/>
                  <a:moveTo>
                    <a:pt x="501523" y="0"/>
                  </a:moveTo>
                  <a:cubicBezTo>
                    <a:pt x="479711" y="0"/>
                    <a:pt x="462026" y="17662"/>
                    <a:pt x="462026" y="39446"/>
                  </a:cubicBezTo>
                  <a:cubicBezTo>
                    <a:pt x="462026" y="39465"/>
                    <a:pt x="462026" y="39491"/>
                    <a:pt x="462026" y="39509"/>
                  </a:cubicBezTo>
                  <a:lnTo>
                    <a:pt x="462026" y="513561"/>
                  </a:lnTo>
                  <a:cubicBezTo>
                    <a:pt x="462026" y="535345"/>
                    <a:pt x="479711" y="553007"/>
                    <a:pt x="501523" y="553007"/>
                  </a:cubicBezTo>
                  <a:cubicBezTo>
                    <a:pt x="523336" y="553007"/>
                    <a:pt x="541020" y="535345"/>
                    <a:pt x="541020" y="513561"/>
                  </a:cubicBezTo>
                  <a:lnTo>
                    <a:pt x="541020" y="39509"/>
                  </a:lnTo>
                  <a:cubicBezTo>
                    <a:pt x="541058" y="17821"/>
                    <a:pt x="523558" y="171"/>
                    <a:pt x="501841" y="0"/>
                  </a:cubicBezTo>
                  <a:close/>
                  <a:moveTo>
                    <a:pt x="386017" y="0"/>
                  </a:moveTo>
                  <a:cubicBezTo>
                    <a:pt x="364205" y="0"/>
                    <a:pt x="346520" y="17662"/>
                    <a:pt x="346520" y="39446"/>
                  </a:cubicBezTo>
                  <a:cubicBezTo>
                    <a:pt x="346520" y="39465"/>
                    <a:pt x="346520" y="39491"/>
                    <a:pt x="346520" y="39509"/>
                  </a:cubicBezTo>
                  <a:lnTo>
                    <a:pt x="346520" y="437206"/>
                  </a:lnTo>
                  <a:cubicBezTo>
                    <a:pt x="346520" y="458990"/>
                    <a:pt x="364205" y="476652"/>
                    <a:pt x="386017" y="476652"/>
                  </a:cubicBezTo>
                  <a:cubicBezTo>
                    <a:pt x="407829" y="476652"/>
                    <a:pt x="425514" y="458990"/>
                    <a:pt x="425514" y="437206"/>
                  </a:cubicBezTo>
                  <a:lnTo>
                    <a:pt x="425514" y="39509"/>
                  </a:lnTo>
                  <a:cubicBezTo>
                    <a:pt x="425552" y="17821"/>
                    <a:pt x="408051" y="171"/>
                    <a:pt x="386334" y="0"/>
                  </a:cubicBezTo>
                  <a:close/>
                  <a:moveTo>
                    <a:pt x="155004" y="0"/>
                  </a:moveTo>
                  <a:cubicBezTo>
                    <a:pt x="133191" y="0"/>
                    <a:pt x="115507" y="17662"/>
                    <a:pt x="115507" y="39446"/>
                  </a:cubicBezTo>
                  <a:cubicBezTo>
                    <a:pt x="115507" y="39465"/>
                    <a:pt x="115507" y="39491"/>
                    <a:pt x="115507" y="39509"/>
                  </a:cubicBezTo>
                  <a:lnTo>
                    <a:pt x="115507" y="171356"/>
                  </a:lnTo>
                  <a:cubicBezTo>
                    <a:pt x="115507" y="193140"/>
                    <a:pt x="133191" y="210802"/>
                    <a:pt x="155004" y="210802"/>
                  </a:cubicBezTo>
                  <a:cubicBezTo>
                    <a:pt x="176816" y="210802"/>
                    <a:pt x="194501" y="193140"/>
                    <a:pt x="194501" y="171356"/>
                  </a:cubicBezTo>
                  <a:lnTo>
                    <a:pt x="194501" y="39509"/>
                  </a:lnTo>
                  <a:cubicBezTo>
                    <a:pt x="194539" y="17821"/>
                    <a:pt x="177038" y="171"/>
                    <a:pt x="155321" y="0"/>
                  </a:cubicBezTo>
                  <a:close/>
                  <a:moveTo>
                    <a:pt x="270510" y="0"/>
                  </a:moveTo>
                  <a:cubicBezTo>
                    <a:pt x="248698" y="0"/>
                    <a:pt x="231013" y="17662"/>
                    <a:pt x="231013" y="39446"/>
                  </a:cubicBezTo>
                  <a:cubicBezTo>
                    <a:pt x="231013" y="39465"/>
                    <a:pt x="231013" y="39491"/>
                    <a:pt x="231013" y="39509"/>
                  </a:cubicBezTo>
                  <a:lnTo>
                    <a:pt x="231013" y="322355"/>
                  </a:lnTo>
                  <a:cubicBezTo>
                    <a:pt x="231013" y="344139"/>
                    <a:pt x="248698" y="361801"/>
                    <a:pt x="270510" y="361801"/>
                  </a:cubicBezTo>
                  <a:cubicBezTo>
                    <a:pt x="292322" y="361801"/>
                    <a:pt x="310007" y="344139"/>
                    <a:pt x="310007" y="322355"/>
                  </a:cubicBezTo>
                  <a:lnTo>
                    <a:pt x="310007" y="39509"/>
                  </a:lnTo>
                  <a:cubicBezTo>
                    <a:pt x="310045" y="17821"/>
                    <a:pt x="292545" y="171"/>
                    <a:pt x="270828" y="0"/>
                  </a:cubicBezTo>
                  <a:close/>
                  <a:moveTo>
                    <a:pt x="848360" y="0"/>
                  </a:moveTo>
                  <a:cubicBezTo>
                    <a:pt x="826548" y="0"/>
                    <a:pt x="808863" y="17662"/>
                    <a:pt x="808863" y="39446"/>
                  </a:cubicBezTo>
                  <a:cubicBezTo>
                    <a:pt x="808863" y="39465"/>
                    <a:pt x="808863" y="39491"/>
                    <a:pt x="808863" y="39509"/>
                  </a:cubicBezTo>
                  <a:lnTo>
                    <a:pt x="808863" y="580911"/>
                  </a:lnTo>
                  <a:cubicBezTo>
                    <a:pt x="808863" y="602696"/>
                    <a:pt x="826548" y="620358"/>
                    <a:pt x="848360" y="620358"/>
                  </a:cubicBezTo>
                  <a:cubicBezTo>
                    <a:pt x="870172" y="620358"/>
                    <a:pt x="887857" y="602696"/>
                    <a:pt x="887857" y="580911"/>
                  </a:cubicBezTo>
                  <a:lnTo>
                    <a:pt x="887857" y="39509"/>
                  </a:lnTo>
                  <a:cubicBezTo>
                    <a:pt x="887889" y="17725"/>
                    <a:pt x="870236" y="38"/>
                    <a:pt x="848424" y="0"/>
                  </a:cubicBezTo>
                  <a:cubicBezTo>
                    <a:pt x="848405" y="0"/>
                    <a:pt x="848379" y="0"/>
                    <a:pt x="848360" y="0"/>
                  </a:cubicBezTo>
                  <a:close/>
                  <a:moveTo>
                    <a:pt x="1194880" y="0"/>
                  </a:moveTo>
                  <a:cubicBezTo>
                    <a:pt x="1173068" y="0"/>
                    <a:pt x="1155383" y="17662"/>
                    <a:pt x="1155383" y="39446"/>
                  </a:cubicBezTo>
                  <a:cubicBezTo>
                    <a:pt x="1155383" y="39465"/>
                    <a:pt x="1155383" y="39491"/>
                    <a:pt x="1155383" y="39509"/>
                  </a:cubicBezTo>
                  <a:lnTo>
                    <a:pt x="1155383" y="236106"/>
                  </a:lnTo>
                  <a:cubicBezTo>
                    <a:pt x="1155383" y="257890"/>
                    <a:pt x="1173068" y="275552"/>
                    <a:pt x="1194880" y="275552"/>
                  </a:cubicBezTo>
                  <a:cubicBezTo>
                    <a:pt x="1216692" y="275552"/>
                    <a:pt x="1234377" y="257890"/>
                    <a:pt x="1234377" y="236106"/>
                  </a:cubicBezTo>
                  <a:lnTo>
                    <a:pt x="1234377" y="39509"/>
                  </a:lnTo>
                  <a:cubicBezTo>
                    <a:pt x="1234408" y="17725"/>
                    <a:pt x="1216756" y="38"/>
                    <a:pt x="1194943" y="0"/>
                  </a:cubicBezTo>
                  <a:cubicBezTo>
                    <a:pt x="1194924" y="0"/>
                    <a:pt x="1194899" y="0"/>
                    <a:pt x="1194880" y="0"/>
                  </a:cubicBezTo>
                  <a:close/>
                  <a:moveTo>
                    <a:pt x="1310386" y="0"/>
                  </a:moveTo>
                  <a:cubicBezTo>
                    <a:pt x="1288574" y="0"/>
                    <a:pt x="1270889" y="17662"/>
                    <a:pt x="1270889" y="39446"/>
                  </a:cubicBezTo>
                  <a:cubicBezTo>
                    <a:pt x="1270889" y="39465"/>
                    <a:pt x="1270889" y="39491"/>
                    <a:pt x="1270889" y="39509"/>
                  </a:cubicBezTo>
                  <a:lnTo>
                    <a:pt x="1270889" y="71219"/>
                  </a:lnTo>
                  <a:cubicBezTo>
                    <a:pt x="1270889" y="93003"/>
                    <a:pt x="1288574" y="110665"/>
                    <a:pt x="1310386" y="110665"/>
                  </a:cubicBezTo>
                  <a:cubicBezTo>
                    <a:pt x="1332199" y="110665"/>
                    <a:pt x="1349883" y="93003"/>
                    <a:pt x="1349883" y="71219"/>
                  </a:cubicBezTo>
                  <a:lnTo>
                    <a:pt x="1349883" y="39509"/>
                  </a:lnTo>
                  <a:cubicBezTo>
                    <a:pt x="1349915" y="17725"/>
                    <a:pt x="1332262" y="38"/>
                    <a:pt x="1310450" y="0"/>
                  </a:cubicBezTo>
                  <a:cubicBezTo>
                    <a:pt x="1310431" y="0"/>
                    <a:pt x="1310405" y="0"/>
                    <a:pt x="1310386" y="0"/>
                  </a:cubicBezTo>
                  <a:close/>
                  <a:moveTo>
                    <a:pt x="732536" y="0"/>
                  </a:moveTo>
                  <a:cubicBezTo>
                    <a:pt x="710724" y="0"/>
                    <a:pt x="693039" y="17662"/>
                    <a:pt x="693039" y="39446"/>
                  </a:cubicBezTo>
                  <a:cubicBezTo>
                    <a:pt x="693039" y="39465"/>
                    <a:pt x="693039" y="39491"/>
                    <a:pt x="693039" y="39509"/>
                  </a:cubicBezTo>
                  <a:lnTo>
                    <a:pt x="693039" y="593532"/>
                  </a:lnTo>
                  <a:cubicBezTo>
                    <a:pt x="693039" y="615316"/>
                    <a:pt x="710724" y="632978"/>
                    <a:pt x="732536" y="632978"/>
                  </a:cubicBezTo>
                  <a:cubicBezTo>
                    <a:pt x="754349" y="632978"/>
                    <a:pt x="772033" y="615316"/>
                    <a:pt x="772033" y="593532"/>
                  </a:cubicBezTo>
                  <a:lnTo>
                    <a:pt x="772033" y="39509"/>
                  </a:lnTo>
                  <a:cubicBezTo>
                    <a:pt x="772072" y="17821"/>
                    <a:pt x="754571" y="171"/>
                    <a:pt x="732854" y="0"/>
                  </a:cubicBezTo>
                  <a:close/>
                  <a:moveTo>
                    <a:pt x="1079056" y="0"/>
                  </a:moveTo>
                  <a:cubicBezTo>
                    <a:pt x="1057244" y="0"/>
                    <a:pt x="1039559" y="17662"/>
                    <a:pt x="1039559" y="39446"/>
                  </a:cubicBezTo>
                  <a:cubicBezTo>
                    <a:pt x="1039559" y="39465"/>
                    <a:pt x="1039559" y="39491"/>
                    <a:pt x="1039559" y="39509"/>
                  </a:cubicBezTo>
                  <a:lnTo>
                    <a:pt x="1039559" y="411141"/>
                  </a:lnTo>
                  <a:cubicBezTo>
                    <a:pt x="1039559" y="432925"/>
                    <a:pt x="1057244" y="450587"/>
                    <a:pt x="1079056" y="450587"/>
                  </a:cubicBezTo>
                  <a:cubicBezTo>
                    <a:pt x="1100868" y="450587"/>
                    <a:pt x="1118553" y="432925"/>
                    <a:pt x="1118553" y="411141"/>
                  </a:cubicBezTo>
                  <a:lnTo>
                    <a:pt x="1118553" y="39509"/>
                  </a:lnTo>
                  <a:cubicBezTo>
                    <a:pt x="1118591" y="17821"/>
                    <a:pt x="1101090" y="171"/>
                    <a:pt x="1079373" y="0"/>
                  </a:cubicBezTo>
                  <a:close/>
                  <a:moveTo>
                    <a:pt x="963549" y="0"/>
                  </a:moveTo>
                  <a:lnTo>
                    <a:pt x="963549" y="0"/>
                  </a:lnTo>
                  <a:cubicBezTo>
                    <a:pt x="941737" y="0"/>
                    <a:pt x="924052" y="17662"/>
                    <a:pt x="924052" y="39446"/>
                  </a:cubicBezTo>
                  <a:cubicBezTo>
                    <a:pt x="924052" y="39465"/>
                    <a:pt x="924052" y="39491"/>
                    <a:pt x="924052" y="39509"/>
                  </a:cubicBezTo>
                  <a:lnTo>
                    <a:pt x="924052" y="524913"/>
                  </a:lnTo>
                  <a:cubicBezTo>
                    <a:pt x="924014" y="546697"/>
                    <a:pt x="941674" y="564391"/>
                    <a:pt x="963486" y="564423"/>
                  </a:cubicBezTo>
                  <a:cubicBezTo>
                    <a:pt x="963594" y="564423"/>
                    <a:pt x="963695" y="564423"/>
                    <a:pt x="963803" y="564423"/>
                  </a:cubicBezTo>
                  <a:lnTo>
                    <a:pt x="963803" y="564423"/>
                  </a:lnTo>
                  <a:cubicBezTo>
                    <a:pt x="985615" y="564423"/>
                    <a:pt x="1003300" y="546761"/>
                    <a:pt x="1003300" y="524977"/>
                  </a:cubicBezTo>
                  <a:cubicBezTo>
                    <a:pt x="1003300" y="524957"/>
                    <a:pt x="1003300" y="524932"/>
                    <a:pt x="1003300" y="524913"/>
                  </a:cubicBezTo>
                  <a:lnTo>
                    <a:pt x="1003300" y="39509"/>
                  </a:lnTo>
                  <a:cubicBezTo>
                    <a:pt x="1003332" y="17725"/>
                    <a:pt x="985679" y="38"/>
                    <a:pt x="963867" y="0"/>
                  </a:cubicBezTo>
                  <a:cubicBezTo>
                    <a:pt x="963848" y="0"/>
                    <a:pt x="963822" y="0"/>
                    <a:pt x="963803" y="0"/>
                  </a:cubicBezTo>
                  <a:close/>
                </a:path>
              </a:pathLst>
            </a:custGeom>
            <a:solidFill>
              <a:srgbClr val="33E7FF">
                <a:alpha val="597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2" name="Google Shape;602;p10"/>
            <p:cNvSpPr/>
            <p:nvPr/>
          </p:nvSpPr>
          <p:spPr>
            <a:xfrm flipH="1">
              <a:off x="3624791" y="1606642"/>
              <a:ext cx="753451" cy="523201"/>
            </a:xfrm>
            <a:custGeom>
              <a:avLst/>
              <a:gdLst/>
              <a:ahLst/>
              <a:cxnLst/>
              <a:rect l="l" t="t" r="r" b="b"/>
              <a:pathLst>
                <a:path w="2009203" h="1395202" extrusionOk="0">
                  <a:moveTo>
                    <a:pt x="1005142" y="1395202"/>
                  </a:moveTo>
                  <a:cubicBezTo>
                    <a:pt x="1434656" y="1395202"/>
                    <a:pt x="1742377" y="650418"/>
                    <a:pt x="2009204" y="0"/>
                  </a:cubicBezTo>
                  <a:lnTo>
                    <a:pt x="0" y="0"/>
                  </a:lnTo>
                  <a:cubicBezTo>
                    <a:pt x="310706" y="521742"/>
                    <a:pt x="470408" y="1395202"/>
                    <a:pt x="1005142" y="1395202"/>
                  </a:cubicBezTo>
                  <a:close/>
                </a:path>
              </a:pathLst>
            </a:custGeom>
            <a:gradFill>
              <a:gsLst>
                <a:gs pos="0">
                  <a:srgbClr val="BEF176"/>
                </a:gs>
                <a:gs pos="100000">
                  <a:srgbClr val="17A89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3" name="Google Shape;603;p10"/>
            <p:cNvSpPr/>
            <p:nvPr/>
          </p:nvSpPr>
          <p:spPr>
            <a:xfrm flipH="1">
              <a:off x="3913827" y="1606642"/>
              <a:ext cx="426243" cy="242789"/>
            </a:xfrm>
            <a:custGeom>
              <a:avLst/>
              <a:gdLst/>
              <a:ahLst/>
              <a:cxnLst/>
              <a:rect l="l" t="t" r="r" b="b"/>
              <a:pathLst>
                <a:path w="1136649" h="647437" extrusionOk="0">
                  <a:moveTo>
                    <a:pt x="632968" y="647437"/>
                  </a:moveTo>
                  <a:cubicBezTo>
                    <a:pt x="884492" y="647437"/>
                    <a:pt x="1023684" y="362626"/>
                    <a:pt x="1136650" y="0"/>
                  </a:cubicBezTo>
                  <a:lnTo>
                    <a:pt x="0" y="0"/>
                  </a:lnTo>
                  <a:cubicBezTo>
                    <a:pt x="142494" y="321467"/>
                    <a:pt x="282067" y="647437"/>
                    <a:pt x="632968" y="647437"/>
                  </a:cubicBezTo>
                  <a:close/>
                </a:path>
              </a:pathLst>
            </a:custGeom>
            <a:solidFill>
              <a:srgbClr val="002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4" name="Google Shape;604;p10"/>
            <p:cNvSpPr/>
            <p:nvPr/>
          </p:nvSpPr>
          <p:spPr>
            <a:xfrm flipH="1">
              <a:off x="3142801" y="1249917"/>
              <a:ext cx="481965" cy="356728"/>
            </a:xfrm>
            <a:custGeom>
              <a:avLst/>
              <a:gdLst/>
              <a:ahLst/>
              <a:cxnLst/>
              <a:rect l="l" t="t" r="r" b="b"/>
              <a:pathLst>
                <a:path w="1285240" h="951274" extrusionOk="0">
                  <a:moveTo>
                    <a:pt x="584200" y="0"/>
                  </a:moveTo>
                  <a:cubicBezTo>
                    <a:pt x="388938" y="0"/>
                    <a:pt x="206692" y="447289"/>
                    <a:pt x="0" y="951274"/>
                  </a:cubicBezTo>
                  <a:lnTo>
                    <a:pt x="1285240" y="951274"/>
                  </a:lnTo>
                  <a:cubicBezTo>
                    <a:pt x="1028509" y="509883"/>
                    <a:pt x="837755" y="0"/>
                    <a:pt x="584200" y="0"/>
                  </a:cubicBezTo>
                  <a:close/>
                </a:path>
              </a:pathLst>
            </a:custGeom>
            <a:solidFill>
              <a:srgbClr val="FF85C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5" name="Google Shape;605;p10"/>
            <p:cNvSpPr/>
            <p:nvPr/>
          </p:nvSpPr>
          <p:spPr>
            <a:xfrm flipH="1">
              <a:off x="3227765" y="1040852"/>
              <a:ext cx="686062" cy="565794"/>
            </a:xfrm>
            <a:custGeom>
              <a:avLst/>
              <a:gdLst/>
              <a:ahLst/>
              <a:cxnLst/>
              <a:rect l="l" t="t" r="r" b="b"/>
              <a:pathLst>
                <a:path w="1829498" h="1508784" extrusionOk="0">
                  <a:moveTo>
                    <a:pt x="815658" y="0"/>
                  </a:moveTo>
                  <a:cubicBezTo>
                    <a:pt x="315468" y="0"/>
                    <a:pt x="197866" y="873714"/>
                    <a:pt x="0" y="1508784"/>
                  </a:cubicBezTo>
                  <a:lnTo>
                    <a:pt x="1829498" y="1508784"/>
                  </a:lnTo>
                  <a:cubicBezTo>
                    <a:pt x="1541526" y="928000"/>
                    <a:pt x="1355789" y="0"/>
                    <a:pt x="815658" y="0"/>
                  </a:cubicBezTo>
                  <a:close/>
                </a:path>
              </a:pathLst>
            </a:custGeom>
            <a:solidFill>
              <a:srgbClr val="AF9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6" name="Google Shape;606;p10"/>
            <p:cNvSpPr/>
            <p:nvPr/>
          </p:nvSpPr>
          <p:spPr>
            <a:xfrm flipH="1">
              <a:off x="2834859" y="1606642"/>
              <a:ext cx="392906" cy="171443"/>
            </a:xfrm>
            <a:custGeom>
              <a:avLst/>
              <a:gdLst/>
              <a:ahLst/>
              <a:cxnLst/>
              <a:rect l="l" t="t" r="r" b="b"/>
              <a:pathLst>
                <a:path w="1047750" h="457182" extrusionOk="0">
                  <a:moveTo>
                    <a:pt x="500190" y="457182"/>
                  </a:moveTo>
                  <a:cubicBezTo>
                    <a:pt x="745744" y="457182"/>
                    <a:pt x="914019" y="257605"/>
                    <a:pt x="1047750" y="0"/>
                  </a:cubicBezTo>
                  <a:lnTo>
                    <a:pt x="0" y="0"/>
                  </a:lnTo>
                  <a:cubicBezTo>
                    <a:pt x="131191" y="264645"/>
                    <a:pt x="283528" y="457182"/>
                    <a:pt x="500190" y="457182"/>
                  </a:cubicBezTo>
                  <a:close/>
                </a:path>
              </a:pathLst>
            </a:custGeom>
            <a:gradFill>
              <a:gsLst>
                <a:gs pos="0">
                  <a:srgbClr val="FF826C"/>
                </a:gs>
                <a:gs pos="100000">
                  <a:srgbClr val="FF3E45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7" name="Google Shape;607;p10"/>
            <p:cNvSpPr/>
            <p:nvPr/>
          </p:nvSpPr>
          <p:spPr>
            <a:xfrm flipH="1">
              <a:off x="904784" y="1606642"/>
              <a:ext cx="493657" cy="242765"/>
            </a:xfrm>
            <a:custGeom>
              <a:avLst/>
              <a:gdLst/>
              <a:ahLst/>
              <a:cxnLst/>
              <a:rect l="l" t="t" r="r" b="b"/>
              <a:pathLst>
                <a:path w="1316418" h="647373" extrusionOk="0">
                  <a:moveTo>
                    <a:pt x="475298" y="345376"/>
                  </a:moveTo>
                  <a:cubicBezTo>
                    <a:pt x="465201" y="345376"/>
                    <a:pt x="457010" y="353551"/>
                    <a:pt x="457010" y="363640"/>
                  </a:cubicBezTo>
                  <a:cubicBezTo>
                    <a:pt x="457010" y="373730"/>
                    <a:pt x="465201" y="381905"/>
                    <a:pt x="475298" y="381905"/>
                  </a:cubicBezTo>
                  <a:cubicBezTo>
                    <a:pt x="485394" y="381905"/>
                    <a:pt x="493586" y="373730"/>
                    <a:pt x="493586" y="363640"/>
                  </a:cubicBezTo>
                  <a:cubicBezTo>
                    <a:pt x="493586" y="353551"/>
                    <a:pt x="485394" y="345376"/>
                    <a:pt x="475298" y="345376"/>
                  </a:cubicBezTo>
                  <a:close/>
                  <a:moveTo>
                    <a:pt x="475298" y="436698"/>
                  </a:moveTo>
                  <a:cubicBezTo>
                    <a:pt x="465201" y="436698"/>
                    <a:pt x="457010" y="444873"/>
                    <a:pt x="457010" y="454963"/>
                  </a:cubicBezTo>
                  <a:cubicBezTo>
                    <a:pt x="457010" y="465053"/>
                    <a:pt x="465201" y="473227"/>
                    <a:pt x="475298" y="473227"/>
                  </a:cubicBezTo>
                  <a:cubicBezTo>
                    <a:pt x="485394" y="473227"/>
                    <a:pt x="493586" y="465053"/>
                    <a:pt x="493586" y="454963"/>
                  </a:cubicBezTo>
                  <a:cubicBezTo>
                    <a:pt x="493586" y="444873"/>
                    <a:pt x="485394" y="436698"/>
                    <a:pt x="475298" y="436698"/>
                  </a:cubicBezTo>
                  <a:close/>
                  <a:moveTo>
                    <a:pt x="475298" y="528021"/>
                  </a:moveTo>
                  <a:cubicBezTo>
                    <a:pt x="465138" y="527983"/>
                    <a:pt x="456947" y="536164"/>
                    <a:pt x="456883" y="546285"/>
                  </a:cubicBezTo>
                  <a:cubicBezTo>
                    <a:pt x="456819" y="556407"/>
                    <a:pt x="465011" y="564638"/>
                    <a:pt x="475171" y="564676"/>
                  </a:cubicBezTo>
                  <a:cubicBezTo>
                    <a:pt x="485331" y="564714"/>
                    <a:pt x="493523" y="556533"/>
                    <a:pt x="493586" y="546412"/>
                  </a:cubicBezTo>
                  <a:cubicBezTo>
                    <a:pt x="493586" y="546367"/>
                    <a:pt x="493586" y="546330"/>
                    <a:pt x="493586" y="546285"/>
                  </a:cubicBezTo>
                  <a:cubicBezTo>
                    <a:pt x="493586" y="536195"/>
                    <a:pt x="485394" y="528021"/>
                    <a:pt x="475298" y="528021"/>
                  </a:cubicBezTo>
                  <a:close/>
                  <a:moveTo>
                    <a:pt x="429578" y="25748"/>
                  </a:moveTo>
                  <a:cubicBezTo>
                    <a:pt x="419481" y="25748"/>
                    <a:pt x="411290" y="33922"/>
                    <a:pt x="411290" y="44012"/>
                  </a:cubicBezTo>
                  <a:cubicBezTo>
                    <a:pt x="411290" y="54102"/>
                    <a:pt x="419481" y="62277"/>
                    <a:pt x="429578" y="62277"/>
                  </a:cubicBezTo>
                  <a:cubicBezTo>
                    <a:pt x="439675" y="62277"/>
                    <a:pt x="447866" y="54102"/>
                    <a:pt x="447866" y="44012"/>
                  </a:cubicBezTo>
                  <a:cubicBezTo>
                    <a:pt x="447739" y="33998"/>
                    <a:pt x="439611" y="25938"/>
                    <a:pt x="429578" y="25938"/>
                  </a:cubicBezTo>
                  <a:close/>
                  <a:moveTo>
                    <a:pt x="475298" y="162731"/>
                  </a:moveTo>
                  <a:cubicBezTo>
                    <a:pt x="465201" y="162731"/>
                    <a:pt x="457010" y="170906"/>
                    <a:pt x="457010" y="180996"/>
                  </a:cubicBezTo>
                  <a:cubicBezTo>
                    <a:pt x="457010" y="191086"/>
                    <a:pt x="465201" y="199260"/>
                    <a:pt x="475298" y="199260"/>
                  </a:cubicBezTo>
                  <a:cubicBezTo>
                    <a:pt x="485394" y="199260"/>
                    <a:pt x="493586" y="191086"/>
                    <a:pt x="493586" y="180996"/>
                  </a:cubicBezTo>
                  <a:cubicBezTo>
                    <a:pt x="493586" y="170906"/>
                    <a:pt x="485394" y="162731"/>
                    <a:pt x="475298" y="162731"/>
                  </a:cubicBezTo>
                  <a:close/>
                  <a:moveTo>
                    <a:pt x="521018" y="573682"/>
                  </a:moveTo>
                  <a:cubicBezTo>
                    <a:pt x="510922" y="573682"/>
                    <a:pt x="502730" y="581856"/>
                    <a:pt x="502730" y="591946"/>
                  </a:cubicBezTo>
                  <a:cubicBezTo>
                    <a:pt x="502730" y="591946"/>
                    <a:pt x="502730" y="591946"/>
                    <a:pt x="502730" y="592263"/>
                  </a:cubicBezTo>
                  <a:cubicBezTo>
                    <a:pt x="512826" y="596747"/>
                    <a:pt x="523113" y="600971"/>
                    <a:pt x="533591" y="604947"/>
                  </a:cubicBezTo>
                  <a:cubicBezTo>
                    <a:pt x="541020" y="598123"/>
                    <a:pt x="541528" y="586568"/>
                    <a:pt x="534670" y="579142"/>
                  </a:cubicBezTo>
                  <a:cubicBezTo>
                    <a:pt x="531114" y="575293"/>
                    <a:pt x="526098" y="573143"/>
                    <a:pt x="520891" y="573238"/>
                  </a:cubicBezTo>
                  <a:close/>
                  <a:moveTo>
                    <a:pt x="475298" y="254054"/>
                  </a:moveTo>
                  <a:cubicBezTo>
                    <a:pt x="465201" y="254054"/>
                    <a:pt x="457010" y="262228"/>
                    <a:pt x="457010" y="272318"/>
                  </a:cubicBezTo>
                  <a:cubicBezTo>
                    <a:pt x="457010" y="282408"/>
                    <a:pt x="465201" y="290583"/>
                    <a:pt x="475298" y="290583"/>
                  </a:cubicBezTo>
                  <a:cubicBezTo>
                    <a:pt x="485394" y="290583"/>
                    <a:pt x="493586" y="282408"/>
                    <a:pt x="493586" y="272318"/>
                  </a:cubicBezTo>
                  <a:cubicBezTo>
                    <a:pt x="493459" y="262304"/>
                    <a:pt x="485331" y="254244"/>
                    <a:pt x="475298" y="254244"/>
                  </a:cubicBezTo>
                  <a:close/>
                  <a:moveTo>
                    <a:pt x="475298" y="71409"/>
                  </a:moveTo>
                  <a:cubicBezTo>
                    <a:pt x="465201" y="71409"/>
                    <a:pt x="457010" y="79584"/>
                    <a:pt x="457010" y="89673"/>
                  </a:cubicBezTo>
                  <a:cubicBezTo>
                    <a:pt x="457010" y="99763"/>
                    <a:pt x="465201" y="107938"/>
                    <a:pt x="475298" y="107938"/>
                  </a:cubicBezTo>
                  <a:cubicBezTo>
                    <a:pt x="485394" y="107938"/>
                    <a:pt x="493586" y="99763"/>
                    <a:pt x="493586" y="89673"/>
                  </a:cubicBezTo>
                  <a:cubicBezTo>
                    <a:pt x="493586" y="79584"/>
                    <a:pt x="485394" y="71409"/>
                    <a:pt x="475298" y="71409"/>
                  </a:cubicBezTo>
                  <a:close/>
                  <a:moveTo>
                    <a:pt x="521018" y="482359"/>
                  </a:moveTo>
                  <a:cubicBezTo>
                    <a:pt x="510922" y="482359"/>
                    <a:pt x="502730" y="490534"/>
                    <a:pt x="502730" y="500624"/>
                  </a:cubicBezTo>
                  <a:cubicBezTo>
                    <a:pt x="502730" y="510714"/>
                    <a:pt x="510922" y="518888"/>
                    <a:pt x="521018" y="518888"/>
                  </a:cubicBezTo>
                  <a:cubicBezTo>
                    <a:pt x="531114" y="518888"/>
                    <a:pt x="539306" y="510714"/>
                    <a:pt x="539306" y="500624"/>
                  </a:cubicBezTo>
                  <a:cubicBezTo>
                    <a:pt x="539179" y="490610"/>
                    <a:pt x="531051" y="482550"/>
                    <a:pt x="521018" y="482550"/>
                  </a:cubicBezTo>
                  <a:close/>
                  <a:moveTo>
                    <a:pt x="383858" y="162731"/>
                  </a:moveTo>
                  <a:cubicBezTo>
                    <a:pt x="373762" y="162731"/>
                    <a:pt x="365570" y="170906"/>
                    <a:pt x="365570" y="180996"/>
                  </a:cubicBezTo>
                  <a:cubicBezTo>
                    <a:pt x="365570" y="191086"/>
                    <a:pt x="373762" y="199260"/>
                    <a:pt x="383858" y="199260"/>
                  </a:cubicBezTo>
                  <a:cubicBezTo>
                    <a:pt x="393954" y="199260"/>
                    <a:pt x="402146" y="191086"/>
                    <a:pt x="402146" y="180996"/>
                  </a:cubicBezTo>
                  <a:cubicBezTo>
                    <a:pt x="402146" y="170906"/>
                    <a:pt x="393954" y="162731"/>
                    <a:pt x="383858" y="162731"/>
                  </a:cubicBezTo>
                  <a:close/>
                  <a:moveTo>
                    <a:pt x="383858" y="254054"/>
                  </a:moveTo>
                  <a:cubicBezTo>
                    <a:pt x="373762" y="254054"/>
                    <a:pt x="365570" y="262228"/>
                    <a:pt x="365570" y="272318"/>
                  </a:cubicBezTo>
                  <a:cubicBezTo>
                    <a:pt x="365570" y="282408"/>
                    <a:pt x="373762" y="290583"/>
                    <a:pt x="383858" y="290583"/>
                  </a:cubicBezTo>
                  <a:cubicBezTo>
                    <a:pt x="393954" y="290583"/>
                    <a:pt x="402146" y="282408"/>
                    <a:pt x="402146" y="272318"/>
                  </a:cubicBezTo>
                  <a:cubicBezTo>
                    <a:pt x="402019" y="262304"/>
                    <a:pt x="393891" y="254244"/>
                    <a:pt x="383858" y="254244"/>
                  </a:cubicBezTo>
                  <a:close/>
                  <a:moveTo>
                    <a:pt x="383858" y="71409"/>
                  </a:moveTo>
                  <a:cubicBezTo>
                    <a:pt x="373762" y="71409"/>
                    <a:pt x="365570" y="79584"/>
                    <a:pt x="365570" y="89673"/>
                  </a:cubicBezTo>
                  <a:cubicBezTo>
                    <a:pt x="365570" y="99763"/>
                    <a:pt x="373762" y="107938"/>
                    <a:pt x="383858" y="107938"/>
                  </a:cubicBezTo>
                  <a:cubicBezTo>
                    <a:pt x="393954" y="107938"/>
                    <a:pt x="402146" y="99763"/>
                    <a:pt x="402146" y="89673"/>
                  </a:cubicBezTo>
                  <a:cubicBezTo>
                    <a:pt x="402146" y="79584"/>
                    <a:pt x="393954" y="71409"/>
                    <a:pt x="383858" y="71409"/>
                  </a:cubicBezTo>
                  <a:close/>
                  <a:moveTo>
                    <a:pt x="383858" y="345376"/>
                  </a:moveTo>
                  <a:cubicBezTo>
                    <a:pt x="373762" y="345376"/>
                    <a:pt x="365570" y="353551"/>
                    <a:pt x="365570" y="363640"/>
                  </a:cubicBezTo>
                  <a:cubicBezTo>
                    <a:pt x="365570" y="373730"/>
                    <a:pt x="373762" y="381905"/>
                    <a:pt x="383858" y="381905"/>
                  </a:cubicBezTo>
                  <a:cubicBezTo>
                    <a:pt x="393954" y="381905"/>
                    <a:pt x="402146" y="373730"/>
                    <a:pt x="402146" y="363640"/>
                  </a:cubicBezTo>
                  <a:cubicBezTo>
                    <a:pt x="402146" y="353551"/>
                    <a:pt x="393954" y="345376"/>
                    <a:pt x="383858" y="345376"/>
                  </a:cubicBezTo>
                  <a:close/>
                  <a:moveTo>
                    <a:pt x="429578" y="208392"/>
                  </a:moveTo>
                  <a:cubicBezTo>
                    <a:pt x="419481" y="208392"/>
                    <a:pt x="411290" y="216567"/>
                    <a:pt x="411290" y="226657"/>
                  </a:cubicBezTo>
                  <a:cubicBezTo>
                    <a:pt x="411290" y="236747"/>
                    <a:pt x="419481" y="244921"/>
                    <a:pt x="429578" y="244921"/>
                  </a:cubicBezTo>
                  <a:cubicBezTo>
                    <a:pt x="439675" y="244921"/>
                    <a:pt x="447866" y="236747"/>
                    <a:pt x="447866" y="226657"/>
                  </a:cubicBezTo>
                  <a:cubicBezTo>
                    <a:pt x="447866" y="216567"/>
                    <a:pt x="439675" y="208392"/>
                    <a:pt x="429578" y="208392"/>
                  </a:cubicBezTo>
                  <a:close/>
                  <a:moveTo>
                    <a:pt x="429578" y="117070"/>
                  </a:moveTo>
                  <a:cubicBezTo>
                    <a:pt x="419481" y="117070"/>
                    <a:pt x="411290" y="125245"/>
                    <a:pt x="411290" y="135335"/>
                  </a:cubicBezTo>
                  <a:cubicBezTo>
                    <a:pt x="411290" y="145424"/>
                    <a:pt x="419481" y="153599"/>
                    <a:pt x="429578" y="153599"/>
                  </a:cubicBezTo>
                  <a:cubicBezTo>
                    <a:pt x="439675" y="153599"/>
                    <a:pt x="447866" y="145424"/>
                    <a:pt x="447866" y="135335"/>
                  </a:cubicBezTo>
                  <a:cubicBezTo>
                    <a:pt x="447866" y="125245"/>
                    <a:pt x="439675" y="117070"/>
                    <a:pt x="429578" y="117070"/>
                  </a:cubicBezTo>
                  <a:close/>
                  <a:moveTo>
                    <a:pt x="429578" y="299715"/>
                  </a:moveTo>
                  <a:cubicBezTo>
                    <a:pt x="419481" y="299715"/>
                    <a:pt x="411290" y="307890"/>
                    <a:pt x="411290" y="317979"/>
                  </a:cubicBezTo>
                  <a:cubicBezTo>
                    <a:pt x="411290" y="328069"/>
                    <a:pt x="419481" y="336244"/>
                    <a:pt x="429578" y="336244"/>
                  </a:cubicBezTo>
                  <a:cubicBezTo>
                    <a:pt x="439675" y="336244"/>
                    <a:pt x="447866" y="328069"/>
                    <a:pt x="447866" y="317979"/>
                  </a:cubicBezTo>
                  <a:cubicBezTo>
                    <a:pt x="447866" y="307890"/>
                    <a:pt x="439675" y="299715"/>
                    <a:pt x="429578" y="299715"/>
                  </a:cubicBezTo>
                  <a:close/>
                  <a:moveTo>
                    <a:pt x="429578" y="482359"/>
                  </a:moveTo>
                  <a:cubicBezTo>
                    <a:pt x="419481" y="482359"/>
                    <a:pt x="411290" y="490534"/>
                    <a:pt x="411290" y="500624"/>
                  </a:cubicBezTo>
                  <a:cubicBezTo>
                    <a:pt x="411290" y="510714"/>
                    <a:pt x="419481" y="518888"/>
                    <a:pt x="429578" y="518888"/>
                  </a:cubicBezTo>
                  <a:cubicBezTo>
                    <a:pt x="439675" y="518888"/>
                    <a:pt x="447866" y="510714"/>
                    <a:pt x="447866" y="500624"/>
                  </a:cubicBezTo>
                  <a:cubicBezTo>
                    <a:pt x="447739" y="490610"/>
                    <a:pt x="439611" y="482550"/>
                    <a:pt x="429578" y="482550"/>
                  </a:cubicBezTo>
                  <a:close/>
                  <a:moveTo>
                    <a:pt x="429578" y="391037"/>
                  </a:moveTo>
                  <a:cubicBezTo>
                    <a:pt x="419481" y="391037"/>
                    <a:pt x="411290" y="399212"/>
                    <a:pt x="411290" y="409302"/>
                  </a:cubicBezTo>
                  <a:cubicBezTo>
                    <a:pt x="411290" y="419391"/>
                    <a:pt x="419481" y="427566"/>
                    <a:pt x="429578" y="427566"/>
                  </a:cubicBezTo>
                  <a:cubicBezTo>
                    <a:pt x="439675" y="427566"/>
                    <a:pt x="447866" y="419391"/>
                    <a:pt x="447866" y="409302"/>
                  </a:cubicBezTo>
                  <a:cubicBezTo>
                    <a:pt x="447866" y="399212"/>
                    <a:pt x="439675" y="391037"/>
                    <a:pt x="429578" y="391037"/>
                  </a:cubicBezTo>
                  <a:close/>
                  <a:moveTo>
                    <a:pt x="566738" y="71409"/>
                  </a:moveTo>
                  <a:cubicBezTo>
                    <a:pt x="556641" y="71409"/>
                    <a:pt x="548450" y="79584"/>
                    <a:pt x="548450" y="89673"/>
                  </a:cubicBezTo>
                  <a:cubicBezTo>
                    <a:pt x="548450" y="99763"/>
                    <a:pt x="556641" y="107938"/>
                    <a:pt x="566738" y="107938"/>
                  </a:cubicBezTo>
                  <a:cubicBezTo>
                    <a:pt x="576835" y="107938"/>
                    <a:pt x="585026" y="99763"/>
                    <a:pt x="585026" y="89673"/>
                  </a:cubicBezTo>
                  <a:cubicBezTo>
                    <a:pt x="585026" y="79584"/>
                    <a:pt x="576835" y="71409"/>
                    <a:pt x="566738" y="71409"/>
                  </a:cubicBezTo>
                  <a:close/>
                  <a:moveTo>
                    <a:pt x="612458" y="391037"/>
                  </a:moveTo>
                  <a:cubicBezTo>
                    <a:pt x="602362" y="391037"/>
                    <a:pt x="594170" y="399212"/>
                    <a:pt x="594170" y="409302"/>
                  </a:cubicBezTo>
                  <a:cubicBezTo>
                    <a:pt x="594170" y="419391"/>
                    <a:pt x="602362" y="427566"/>
                    <a:pt x="612458" y="427566"/>
                  </a:cubicBezTo>
                  <a:cubicBezTo>
                    <a:pt x="622554" y="427566"/>
                    <a:pt x="630746" y="419391"/>
                    <a:pt x="630746" y="409302"/>
                  </a:cubicBezTo>
                  <a:cubicBezTo>
                    <a:pt x="630746" y="399212"/>
                    <a:pt x="622554" y="391037"/>
                    <a:pt x="612458" y="391037"/>
                  </a:cubicBezTo>
                  <a:close/>
                  <a:moveTo>
                    <a:pt x="612458" y="299715"/>
                  </a:moveTo>
                  <a:cubicBezTo>
                    <a:pt x="602362" y="299715"/>
                    <a:pt x="594170" y="307890"/>
                    <a:pt x="594170" y="317979"/>
                  </a:cubicBezTo>
                  <a:cubicBezTo>
                    <a:pt x="594170" y="328069"/>
                    <a:pt x="602362" y="336244"/>
                    <a:pt x="612458" y="336244"/>
                  </a:cubicBezTo>
                  <a:cubicBezTo>
                    <a:pt x="622554" y="336244"/>
                    <a:pt x="630746" y="328069"/>
                    <a:pt x="630746" y="317979"/>
                  </a:cubicBezTo>
                  <a:cubicBezTo>
                    <a:pt x="630746" y="307890"/>
                    <a:pt x="622554" y="299715"/>
                    <a:pt x="612458" y="299715"/>
                  </a:cubicBezTo>
                  <a:close/>
                  <a:moveTo>
                    <a:pt x="612458" y="482359"/>
                  </a:moveTo>
                  <a:cubicBezTo>
                    <a:pt x="602362" y="482359"/>
                    <a:pt x="594170" y="490534"/>
                    <a:pt x="594170" y="500624"/>
                  </a:cubicBezTo>
                  <a:cubicBezTo>
                    <a:pt x="594170" y="510714"/>
                    <a:pt x="602362" y="518888"/>
                    <a:pt x="612458" y="518888"/>
                  </a:cubicBezTo>
                  <a:cubicBezTo>
                    <a:pt x="622554" y="518888"/>
                    <a:pt x="630746" y="510714"/>
                    <a:pt x="630746" y="500624"/>
                  </a:cubicBezTo>
                  <a:cubicBezTo>
                    <a:pt x="630619" y="490610"/>
                    <a:pt x="622491" y="482550"/>
                    <a:pt x="612458" y="482550"/>
                  </a:cubicBezTo>
                  <a:close/>
                  <a:moveTo>
                    <a:pt x="521018" y="391037"/>
                  </a:moveTo>
                  <a:cubicBezTo>
                    <a:pt x="510922" y="391037"/>
                    <a:pt x="502730" y="399212"/>
                    <a:pt x="502730" y="409302"/>
                  </a:cubicBezTo>
                  <a:cubicBezTo>
                    <a:pt x="502730" y="419391"/>
                    <a:pt x="510922" y="427566"/>
                    <a:pt x="521018" y="427566"/>
                  </a:cubicBezTo>
                  <a:cubicBezTo>
                    <a:pt x="531114" y="427566"/>
                    <a:pt x="539306" y="419391"/>
                    <a:pt x="539306" y="409302"/>
                  </a:cubicBezTo>
                  <a:cubicBezTo>
                    <a:pt x="539306" y="399212"/>
                    <a:pt x="531114" y="391037"/>
                    <a:pt x="521018" y="391037"/>
                  </a:cubicBezTo>
                  <a:close/>
                  <a:moveTo>
                    <a:pt x="612458" y="25748"/>
                  </a:moveTo>
                  <a:cubicBezTo>
                    <a:pt x="602362" y="25748"/>
                    <a:pt x="594170" y="33922"/>
                    <a:pt x="594170" y="44012"/>
                  </a:cubicBezTo>
                  <a:cubicBezTo>
                    <a:pt x="594170" y="54102"/>
                    <a:pt x="602362" y="62277"/>
                    <a:pt x="612458" y="62277"/>
                  </a:cubicBezTo>
                  <a:cubicBezTo>
                    <a:pt x="622554" y="62277"/>
                    <a:pt x="630746" y="54102"/>
                    <a:pt x="630746" y="44012"/>
                  </a:cubicBezTo>
                  <a:cubicBezTo>
                    <a:pt x="630619" y="33998"/>
                    <a:pt x="622491" y="25938"/>
                    <a:pt x="612458" y="25938"/>
                  </a:cubicBezTo>
                  <a:close/>
                  <a:moveTo>
                    <a:pt x="658178" y="619343"/>
                  </a:moveTo>
                  <a:cubicBezTo>
                    <a:pt x="648970" y="619381"/>
                    <a:pt x="641224" y="626293"/>
                    <a:pt x="640144" y="635451"/>
                  </a:cubicBezTo>
                  <a:cubicBezTo>
                    <a:pt x="651891" y="637734"/>
                    <a:pt x="663829" y="639700"/>
                    <a:pt x="676085" y="641349"/>
                  </a:cubicBezTo>
                  <a:cubicBezTo>
                    <a:pt x="678180" y="631475"/>
                    <a:pt x="671830" y="621797"/>
                    <a:pt x="661925" y="619730"/>
                  </a:cubicBezTo>
                  <a:cubicBezTo>
                    <a:pt x="660718" y="619470"/>
                    <a:pt x="659448" y="619343"/>
                    <a:pt x="658178" y="619343"/>
                  </a:cubicBezTo>
                  <a:close/>
                  <a:moveTo>
                    <a:pt x="383858" y="436698"/>
                  </a:moveTo>
                  <a:cubicBezTo>
                    <a:pt x="373762" y="436698"/>
                    <a:pt x="365570" y="444873"/>
                    <a:pt x="365570" y="454963"/>
                  </a:cubicBezTo>
                  <a:cubicBezTo>
                    <a:pt x="365570" y="465053"/>
                    <a:pt x="373762" y="473227"/>
                    <a:pt x="383858" y="473227"/>
                  </a:cubicBezTo>
                  <a:cubicBezTo>
                    <a:pt x="393954" y="473227"/>
                    <a:pt x="402146" y="465053"/>
                    <a:pt x="402146" y="454963"/>
                  </a:cubicBezTo>
                  <a:cubicBezTo>
                    <a:pt x="402146" y="444873"/>
                    <a:pt x="393954" y="436698"/>
                    <a:pt x="383858" y="436698"/>
                  </a:cubicBezTo>
                  <a:close/>
                  <a:moveTo>
                    <a:pt x="612458" y="208392"/>
                  </a:moveTo>
                  <a:cubicBezTo>
                    <a:pt x="602362" y="208392"/>
                    <a:pt x="594170" y="216567"/>
                    <a:pt x="594170" y="226657"/>
                  </a:cubicBezTo>
                  <a:cubicBezTo>
                    <a:pt x="594170" y="236747"/>
                    <a:pt x="602362" y="244921"/>
                    <a:pt x="612458" y="244921"/>
                  </a:cubicBezTo>
                  <a:cubicBezTo>
                    <a:pt x="622554" y="244921"/>
                    <a:pt x="630746" y="236747"/>
                    <a:pt x="630746" y="226657"/>
                  </a:cubicBezTo>
                  <a:cubicBezTo>
                    <a:pt x="630746" y="216567"/>
                    <a:pt x="622554" y="208392"/>
                    <a:pt x="612458" y="208392"/>
                  </a:cubicBezTo>
                  <a:close/>
                  <a:moveTo>
                    <a:pt x="612458" y="117070"/>
                  </a:moveTo>
                  <a:cubicBezTo>
                    <a:pt x="602362" y="117070"/>
                    <a:pt x="594170" y="125245"/>
                    <a:pt x="594170" y="135335"/>
                  </a:cubicBezTo>
                  <a:cubicBezTo>
                    <a:pt x="594170" y="145424"/>
                    <a:pt x="602362" y="153599"/>
                    <a:pt x="612458" y="153599"/>
                  </a:cubicBezTo>
                  <a:cubicBezTo>
                    <a:pt x="622554" y="153599"/>
                    <a:pt x="630746" y="145424"/>
                    <a:pt x="630746" y="135335"/>
                  </a:cubicBezTo>
                  <a:cubicBezTo>
                    <a:pt x="630746" y="125245"/>
                    <a:pt x="622554" y="117070"/>
                    <a:pt x="612458" y="117070"/>
                  </a:cubicBezTo>
                  <a:close/>
                  <a:moveTo>
                    <a:pt x="612458" y="573682"/>
                  </a:moveTo>
                  <a:cubicBezTo>
                    <a:pt x="602362" y="573682"/>
                    <a:pt x="594170" y="581856"/>
                    <a:pt x="594170" y="591946"/>
                  </a:cubicBezTo>
                  <a:cubicBezTo>
                    <a:pt x="594170" y="602036"/>
                    <a:pt x="602362" y="610211"/>
                    <a:pt x="612458" y="610211"/>
                  </a:cubicBezTo>
                  <a:cubicBezTo>
                    <a:pt x="622554" y="610211"/>
                    <a:pt x="630746" y="602036"/>
                    <a:pt x="630746" y="591946"/>
                  </a:cubicBezTo>
                  <a:cubicBezTo>
                    <a:pt x="630746" y="581856"/>
                    <a:pt x="622554" y="573682"/>
                    <a:pt x="612458" y="573682"/>
                  </a:cubicBezTo>
                  <a:close/>
                  <a:moveTo>
                    <a:pt x="521018" y="25748"/>
                  </a:moveTo>
                  <a:cubicBezTo>
                    <a:pt x="510922" y="25748"/>
                    <a:pt x="502730" y="33922"/>
                    <a:pt x="502730" y="44012"/>
                  </a:cubicBezTo>
                  <a:cubicBezTo>
                    <a:pt x="502730" y="54102"/>
                    <a:pt x="510922" y="62277"/>
                    <a:pt x="521018" y="62277"/>
                  </a:cubicBezTo>
                  <a:cubicBezTo>
                    <a:pt x="531114" y="62277"/>
                    <a:pt x="539306" y="54102"/>
                    <a:pt x="539306" y="44012"/>
                  </a:cubicBezTo>
                  <a:cubicBezTo>
                    <a:pt x="539179" y="33998"/>
                    <a:pt x="531051" y="25938"/>
                    <a:pt x="521018" y="25938"/>
                  </a:cubicBezTo>
                  <a:close/>
                  <a:moveTo>
                    <a:pt x="521018" y="117070"/>
                  </a:moveTo>
                  <a:cubicBezTo>
                    <a:pt x="510922" y="117070"/>
                    <a:pt x="502730" y="125245"/>
                    <a:pt x="502730" y="135335"/>
                  </a:cubicBezTo>
                  <a:cubicBezTo>
                    <a:pt x="502730" y="145424"/>
                    <a:pt x="510922" y="153599"/>
                    <a:pt x="521018" y="153599"/>
                  </a:cubicBezTo>
                  <a:cubicBezTo>
                    <a:pt x="531114" y="153599"/>
                    <a:pt x="539306" y="145424"/>
                    <a:pt x="539306" y="135335"/>
                  </a:cubicBezTo>
                  <a:cubicBezTo>
                    <a:pt x="539306" y="125245"/>
                    <a:pt x="531114" y="117070"/>
                    <a:pt x="521018" y="117070"/>
                  </a:cubicBezTo>
                  <a:close/>
                  <a:moveTo>
                    <a:pt x="521018" y="208392"/>
                  </a:moveTo>
                  <a:cubicBezTo>
                    <a:pt x="510922" y="208392"/>
                    <a:pt x="502730" y="216567"/>
                    <a:pt x="502730" y="226657"/>
                  </a:cubicBezTo>
                  <a:cubicBezTo>
                    <a:pt x="502730" y="236747"/>
                    <a:pt x="510922" y="244921"/>
                    <a:pt x="521018" y="244921"/>
                  </a:cubicBezTo>
                  <a:cubicBezTo>
                    <a:pt x="531114" y="244921"/>
                    <a:pt x="539306" y="236747"/>
                    <a:pt x="539306" y="226657"/>
                  </a:cubicBezTo>
                  <a:cubicBezTo>
                    <a:pt x="539306" y="216567"/>
                    <a:pt x="531114" y="208392"/>
                    <a:pt x="521018" y="208392"/>
                  </a:cubicBezTo>
                  <a:close/>
                  <a:moveTo>
                    <a:pt x="521018" y="299715"/>
                  </a:moveTo>
                  <a:cubicBezTo>
                    <a:pt x="510922" y="299715"/>
                    <a:pt x="502730" y="307890"/>
                    <a:pt x="502730" y="317979"/>
                  </a:cubicBezTo>
                  <a:cubicBezTo>
                    <a:pt x="502730" y="328069"/>
                    <a:pt x="510922" y="336244"/>
                    <a:pt x="521018" y="336244"/>
                  </a:cubicBezTo>
                  <a:cubicBezTo>
                    <a:pt x="531114" y="336244"/>
                    <a:pt x="539306" y="328069"/>
                    <a:pt x="539306" y="317979"/>
                  </a:cubicBezTo>
                  <a:cubicBezTo>
                    <a:pt x="539306" y="307890"/>
                    <a:pt x="531114" y="299715"/>
                    <a:pt x="521018" y="299715"/>
                  </a:cubicBezTo>
                  <a:close/>
                  <a:moveTo>
                    <a:pt x="566738" y="162731"/>
                  </a:moveTo>
                  <a:cubicBezTo>
                    <a:pt x="556641" y="162731"/>
                    <a:pt x="548450" y="170906"/>
                    <a:pt x="548450" y="180996"/>
                  </a:cubicBezTo>
                  <a:cubicBezTo>
                    <a:pt x="548450" y="191086"/>
                    <a:pt x="556641" y="199260"/>
                    <a:pt x="566738" y="199260"/>
                  </a:cubicBezTo>
                  <a:cubicBezTo>
                    <a:pt x="576835" y="199260"/>
                    <a:pt x="585026" y="191086"/>
                    <a:pt x="585026" y="180996"/>
                  </a:cubicBezTo>
                  <a:cubicBezTo>
                    <a:pt x="585026" y="170906"/>
                    <a:pt x="576835" y="162731"/>
                    <a:pt x="566738" y="162731"/>
                  </a:cubicBezTo>
                  <a:close/>
                  <a:moveTo>
                    <a:pt x="566738" y="528021"/>
                  </a:moveTo>
                  <a:cubicBezTo>
                    <a:pt x="556578" y="527983"/>
                    <a:pt x="548387" y="536164"/>
                    <a:pt x="548323" y="546285"/>
                  </a:cubicBezTo>
                  <a:cubicBezTo>
                    <a:pt x="548260" y="556407"/>
                    <a:pt x="556451" y="564638"/>
                    <a:pt x="566611" y="564676"/>
                  </a:cubicBezTo>
                  <a:cubicBezTo>
                    <a:pt x="576771" y="564714"/>
                    <a:pt x="584962" y="556533"/>
                    <a:pt x="585026" y="546412"/>
                  </a:cubicBezTo>
                  <a:cubicBezTo>
                    <a:pt x="585026" y="546367"/>
                    <a:pt x="585026" y="546330"/>
                    <a:pt x="585026" y="546285"/>
                  </a:cubicBezTo>
                  <a:cubicBezTo>
                    <a:pt x="585026" y="536195"/>
                    <a:pt x="576835" y="528021"/>
                    <a:pt x="566738" y="528021"/>
                  </a:cubicBezTo>
                  <a:close/>
                  <a:moveTo>
                    <a:pt x="566738" y="254054"/>
                  </a:moveTo>
                  <a:cubicBezTo>
                    <a:pt x="556641" y="254054"/>
                    <a:pt x="548450" y="262228"/>
                    <a:pt x="548450" y="272318"/>
                  </a:cubicBezTo>
                  <a:cubicBezTo>
                    <a:pt x="548450" y="282408"/>
                    <a:pt x="556641" y="290583"/>
                    <a:pt x="566738" y="290583"/>
                  </a:cubicBezTo>
                  <a:cubicBezTo>
                    <a:pt x="576835" y="290583"/>
                    <a:pt x="585026" y="282408"/>
                    <a:pt x="585026" y="272318"/>
                  </a:cubicBezTo>
                  <a:cubicBezTo>
                    <a:pt x="584899" y="262304"/>
                    <a:pt x="576771" y="254244"/>
                    <a:pt x="566738" y="254244"/>
                  </a:cubicBezTo>
                  <a:close/>
                  <a:moveTo>
                    <a:pt x="566738" y="345376"/>
                  </a:moveTo>
                  <a:cubicBezTo>
                    <a:pt x="556641" y="345376"/>
                    <a:pt x="548450" y="353551"/>
                    <a:pt x="548450" y="363640"/>
                  </a:cubicBezTo>
                  <a:cubicBezTo>
                    <a:pt x="548450" y="373730"/>
                    <a:pt x="556641" y="381905"/>
                    <a:pt x="566738" y="381905"/>
                  </a:cubicBezTo>
                  <a:cubicBezTo>
                    <a:pt x="576835" y="381905"/>
                    <a:pt x="585026" y="373730"/>
                    <a:pt x="585026" y="363640"/>
                  </a:cubicBezTo>
                  <a:cubicBezTo>
                    <a:pt x="585026" y="353551"/>
                    <a:pt x="576835" y="345376"/>
                    <a:pt x="566738" y="345376"/>
                  </a:cubicBezTo>
                  <a:close/>
                  <a:moveTo>
                    <a:pt x="566738" y="436698"/>
                  </a:moveTo>
                  <a:cubicBezTo>
                    <a:pt x="556641" y="436698"/>
                    <a:pt x="548450" y="444873"/>
                    <a:pt x="548450" y="454963"/>
                  </a:cubicBezTo>
                  <a:cubicBezTo>
                    <a:pt x="548450" y="465053"/>
                    <a:pt x="556641" y="473227"/>
                    <a:pt x="566738" y="473227"/>
                  </a:cubicBezTo>
                  <a:cubicBezTo>
                    <a:pt x="576835" y="473227"/>
                    <a:pt x="585026" y="465053"/>
                    <a:pt x="585026" y="454963"/>
                  </a:cubicBezTo>
                  <a:cubicBezTo>
                    <a:pt x="585026" y="444873"/>
                    <a:pt x="576835" y="436698"/>
                    <a:pt x="566738" y="436698"/>
                  </a:cubicBezTo>
                  <a:close/>
                  <a:moveTo>
                    <a:pt x="338138" y="299715"/>
                  </a:moveTo>
                  <a:cubicBezTo>
                    <a:pt x="328041" y="299715"/>
                    <a:pt x="319849" y="307890"/>
                    <a:pt x="319849" y="317979"/>
                  </a:cubicBezTo>
                  <a:cubicBezTo>
                    <a:pt x="319849" y="328069"/>
                    <a:pt x="328041" y="336244"/>
                    <a:pt x="338138" y="336244"/>
                  </a:cubicBezTo>
                  <a:cubicBezTo>
                    <a:pt x="348235" y="336244"/>
                    <a:pt x="356426" y="328069"/>
                    <a:pt x="356426" y="317979"/>
                  </a:cubicBezTo>
                  <a:cubicBezTo>
                    <a:pt x="356426" y="307890"/>
                    <a:pt x="348235" y="299715"/>
                    <a:pt x="338138" y="299715"/>
                  </a:cubicBezTo>
                  <a:close/>
                  <a:moveTo>
                    <a:pt x="292418" y="16616"/>
                  </a:moveTo>
                  <a:cubicBezTo>
                    <a:pt x="301879" y="16590"/>
                    <a:pt x="309753" y="9392"/>
                    <a:pt x="310579" y="0"/>
                  </a:cubicBezTo>
                  <a:lnTo>
                    <a:pt x="274193" y="0"/>
                  </a:lnTo>
                  <a:cubicBezTo>
                    <a:pt x="275019" y="9443"/>
                    <a:pt x="282956" y="16679"/>
                    <a:pt x="292418" y="16616"/>
                  </a:cubicBezTo>
                  <a:close/>
                  <a:moveTo>
                    <a:pt x="200978" y="16616"/>
                  </a:moveTo>
                  <a:cubicBezTo>
                    <a:pt x="210439" y="16590"/>
                    <a:pt x="218313" y="9392"/>
                    <a:pt x="219139" y="0"/>
                  </a:cubicBezTo>
                  <a:lnTo>
                    <a:pt x="182880" y="0"/>
                  </a:lnTo>
                  <a:cubicBezTo>
                    <a:pt x="183642" y="9392"/>
                    <a:pt x="191516" y="16616"/>
                    <a:pt x="200978" y="16616"/>
                  </a:cubicBezTo>
                  <a:close/>
                  <a:moveTo>
                    <a:pt x="109538" y="16616"/>
                  </a:moveTo>
                  <a:cubicBezTo>
                    <a:pt x="119000" y="16590"/>
                    <a:pt x="126874" y="9392"/>
                    <a:pt x="127699" y="0"/>
                  </a:cubicBezTo>
                  <a:lnTo>
                    <a:pt x="91440" y="0"/>
                  </a:lnTo>
                  <a:cubicBezTo>
                    <a:pt x="92266" y="9380"/>
                    <a:pt x="100140" y="16584"/>
                    <a:pt x="109538" y="16616"/>
                  </a:cubicBezTo>
                  <a:close/>
                  <a:moveTo>
                    <a:pt x="383858" y="16616"/>
                  </a:moveTo>
                  <a:cubicBezTo>
                    <a:pt x="393319" y="16590"/>
                    <a:pt x="401193" y="9392"/>
                    <a:pt x="402019" y="0"/>
                  </a:cubicBezTo>
                  <a:lnTo>
                    <a:pt x="365761" y="0"/>
                  </a:lnTo>
                  <a:cubicBezTo>
                    <a:pt x="366523" y="9392"/>
                    <a:pt x="374397" y="16616"/>
                    <a:pt x="383858" y="16616"/>
                  </a:cubicBezTo>
                  <a:close/>
                  <a:moveTo>
                    <a:pt x="63818" y="25748"/>
                  </a:moveTo>
                  <a:cubicBezTo>
                    <a:pt x="53722" y="25748"/>
                    <a:pt x="45530" y="33922"/>
                    <a:pt x="45530" y="44012"/>
                  </a:cubicBezTo>
                  <a:cubicBezTo>
                    <a:pt x="45530" y="54102"/>
                    <a:pt x="53722" y="62277"/>
                    <a:pt x="63818" y="62277"/>
                  </a:cubicBezTo>
                  <a:cubicBezTo>
                    <a:pt x="73914" y="62277"/>
                    <a:pt x="82106" y="54102"/>
                    <a:pt x="82106" y="44012"/>
                  </a:cubicBezTo>
                  <a:cubicBezTo>
                    <a:pt x="81979" y="33998"/>
                    <a:pt x="73851" y="25938"/>
                    <a:pt x="63818" y="25938"/>
                  </a:cubicBezTo>
                  <a:close/>
                  <a:moveTo>
                    <a:pt x="63818" y="117070"/>
                  </a:moveTo>
                  <a:cubicBezTo>
                    <a:pt x="57341" y="117121"/>
                    <a:pt x="51436" y="120539"/>
                    <a:pt x="48133" y="126076"/>
                  </a:cubicBezTo>
                  <a:lnTo>
                    <a:pt x="65913" y="153409"/>
                  </a:lnTo>
                  <a:cubicBezTo>
                    <a:pt x="75947" y="152699"/>
                    <a:pt x="83503" y="143991"/>
                    <a:pt x="82804" y="133965"/>
                  </a:cubicBezTo>
                  <a:cubicBezTo>
                    <a:pt x="82106" y="124129"/>
                    <a:pt x="73661" y="116633"/>
                    <a:pt x="63818" y="117070"/>
                  </a:cubicBezTo>
                  <a:close/>
                  <a:moveTo>
                    <a:pt x="475298" y="16616"/>
                  </a:moveTo>
                  <a:cubicBezTo>
                    <a:pt x="484760" y="16590"/>
                    <a:pt x="492634" y="9392"/>
                    <a:pt x="493459" y="0"/>
                  </a:cubicBezTo>
                  <a:lnTo>
                    <a:pt x="457200" y="0"/>
                  </a:lnTo>
                  <a:cubicBezTo>
                    <a:pt x="457962" y="9392"/>
                    <a:pt x="465837" y="16616"/>
                    <a:pt x="475298" y="16616"/>
                  </a:cubicBezTo>
                  <a:close/>
                  <a:moveTo>
                    <a:pt x="18098" y="71409"/>
                  </a:moveTo>
                  <a:cubicBezTo>
                    <a:pt x="16511" y="71447"/>
                    <a:pt x="14923" y="71682"/>
                    <a:pt x="13399" y="72107"/>
                  </a:cubicBezTo>
                  <a:cubicBezTo>
                    <a:pt x="19749" y="81746"/>
                    <a:pt x="26099" y="91513"/>
                    <a:pt x="32449" y="101279"/>
                  </a:cubicBezTo>
                  <a:cubicBezTo>
                    <a:pt x="35179" y="98038"/>
                    <a:pt x="36703" y="93922"/>
                    <a:pt x="36703" y="89673"/>
                  </a:cubicBezTo>
                  <a:cubicBezTo>
                    <a:pt x="36703" y="79584"/>
                    <a:pt x="28512" y="71409"/>
                    <a:pt x="18415" y="71409"/>
                  </a:cubicBezTo>
                  <a:cubicBezTo>
                    <a:pt x="18288" y="71409"/>
                    <a:pt x="18224" y="71409"/>
                    <a:pt x="18098" y="71409"/>
                  </a:cubicBezTo>
                  <a:close/>
                  <a:moveTo>
                    <a:pt x="36259" y="0"/>
                  </a:moveTo>
                  <a:lnTo>
                    <a:pt x="0" y="0"/>
                  </a:lnTo>
                  <a:cubicBezTo>
                    <a:pt x="1016" y="10001"/>
                    <a:pt x="9970" y="17275"/>
                    <a:pt x="20003" y="16248"/>
                  </a:cubicBezTo>
                  <a:cubicBezTo>
                    <a:pt x="28575" y="15366"/>
                    <a:pt x="35370" y="8580"/>
                    <a:pt x="36259" y="0"/>
                  </a:cubicBezTo>
                  <a:close/>
                  <a:moveTo>
                    <a:pt x="1115378" y="16616"/>
                  </a:moveTo>
                  <a:cubicBezTo>
                    <a:pt x="1124839" y="16616"/>
                    <a:pt x="1132713" y="9392"/>
                    <a:pt x="1133475" y="0"/>
                  </a:cubicBezTo>
                  <a:lnTo>
                    <a:pt x="1097280" y="0"/>
                  </a:lnTo>
                  <a:cubicBezTo>
                    <a:pt x="1098042" y="9392"/>
                    <a:pt x="1105916" y="16616"/>
                    <a:pt x="1115378" y="16616"/>
                  </a:cubicBezTo>
                  <a:close/>
                  <a:moveTo>
                    <a:pt x="1023938" y="16616"/>
                  </a:moveTo>
                  <a:cubicBezTo>
                    <a:pt x="1033400" y="16616"/>
                    <a:pt x="1041274" y="9392"/>
                    <a:pt x="1042036" y="0"/>
                  </a:cubicBezTo>
                  <a:lnTo>
                    <a:pt x="1005840" y="0"/>
                  </a:lnTo>
                  <a:cubicBezTo>
                    <a:pt x="1006602" y="9392"/>
                    <a:pt x="1014476" y="16616"/>
                    <a:pt x="1023938" y="16616"/>
                  </a:cubicBezTo>
                  <a:close/>
                  <a:moveTo>
                    <a:pt x="932498" y="16616"/>
                  </a:moveTo>
                  <a:cubicBezTo>
                    <a:pt x="941960" y="16616"/>
                    <a:pt x="949834" y="9392"/>
                    <a:pt x="950595" y="0"/>
                  </a:cubicBezTo>
                  <a:lnTo>
                    <a:pt x="914400" y="0"/>
                  </a:lnTo>
                  <a:cubicBezTo>
                    <a:pt x="915162" y="9392"/>
                    <a:pt x="923037" y="16616"/>
                    <a:pt x="932498" y="16616"/>
                  </a:cubicBezTo>
                  <a:close/>
                  <a:moveTo>
                    <a:pt x="109538" y="162478"/>
                  </a:moveTo>
                  <a:cubicBezTo>
                    <a:pt x="99441" y="162478"/>
                    <a:pt x="91249" y="170652"/>
                    <a:pt x="91249" y="180742"/>
                  </a:cubicBezTo>
                  <a:cubicBezTo>
                    <a:pt x="91249" y="190832"/>
                    <a:pt x="99441" y="199007"/>
                    <a:pt x="109538" y="199007"/>
                  </a:cubicBezTo>
                  <a:cubicBezTo>
                    <a:pt x="119635" y="199007"/>
                    <a:pt x="127826" y="190832"/>
                    <a:pt x="127826" y="180742"/>
                  </a:cubicBezTo>
                  <a:cubicBezTo>
                    <a:pt x="127699" y="170754"/>
                    <a:pt x="119571" y="162731"/>
                    <a:pt x="109538" y="162731"/>
                  </a:cubicBezTo>
                  <a:close/>
                  <a:moveTo>
                    <a:pt x="566738" y="16616"/>
                  </a:moveTo>
                  <a:cubicBezTo>
                    <a:pt x="576200" y="16590"/>
                    <a:pt x="584074" y="9392"/>
                    <a:pt x="584899" y="0"/>
                  </a:cubicBezTo>
                  <a:lnTo>
                    <a:pt x="548640" y="0"/>
                  </a:lnTo>
                  <a:cubicBezTo>
                    <a:pt x="549402" y="9392"/>
                    <a:pt x="557276" y="16616"/>
                    <a:pt x="566738" y="16616"/>
                  </a:cubicBezTo>
                  <a:close/>
                  <a:moveTo>
                    <a:pt x="1206818" y="16616"/>
                  </a:moveTo>
                  <a:cubicBezTo>
                    <a:pt x="1216279" y="16616"/>
                    <a:pt x="1224153" y="9392"/>
                    <a:pt x="1224915" y="0"/>
                  </a:cubicBezTo>
                  <a:lnTo>
                    <a:pt x="1188593" y="0"/>
                  </a:lnTo>
                  <a:cubicBezTo>
                    <a:pt x="1189419" y="9443"/>
                    <a:pt x="1197356" y="16679"/>
                    <a:pt x="1206818" y="16616"/>
                  </a:cubicBezTo>
                  <a:close/>
                  <a:moveTo>
                    <a:pt x="841058" y="16616"/>
                  </a:moveTo>
                  <a:cubicBezTo>
                    <a:pt x="850519" y="16616"/>
                    <a:pt x="858393" y="9392"/>
                    <a:pt x="859155" y="0"/>
                  </a:cubicBezTo>
                  <a:lnTo>
                    <a:pt x="822961" y="0"/>
                  </a:lnTo>
                  <a:cubicBezTo>
                    <a:pt x="823723" y="9392"/>
                    <a:pt x="831597" y="16616"/>
                    <a:pt x="841058" y="16616"/>
                  </a:cubicBezTo>
                  <a:close/>
                  <a:moveTo>
                    <a:pt x="658178" y="16616"/>
                  </a:moveTo>
                  <a:cubicBezTo>
                    <a:pt x="667639" y="16590"/>
                    <a:pt x="675513" y="9392"/>
                    <a:pt x="676339" y="0"/>
                  </a:cubicBezTo>
                  <a:lnTo>
                    <a:pt x="640080" y="0"/>
                  </a:lnTo>
                  <a:cubicBezTo>
                    <a:pt x="640842" y="9392"/>
                    <a:pt x="648716" y="16616"/>
                    <a:pt x="658178" y="16616"/>
                  </a:cubicBezTo>
                  <a:close/>
                  <a:moveTo>
                    <a:pt x="749618" y="16616"/>
                  </a:moveTo>
                  <a:cubicBezTo>
                    <a:pt x="759079" y="16616"/>
                    <a:pt x="766953" y="9392"/>
                    <a:pt x="767715" y="0"/>
                  </a:cubicBezTo>
                  <a:lnTo>
                    <a:pt x="731393" y="0"/>
                  </a:lnTo>
                  <a:cubicBezTo>
                    <a:pt x="732219" y="9443"/>
                    <a:pt x="740156" y="16679"/>
                    <a:pt x="749618" y="16616"/>
                  </a:cubicBezTo>
                  <a:close/>
                  <a:moveTo>
                    <a:pt x="200978" y="71409"/>
                  </a:moveTo>
                  <a:cubicBezTo>
                    <a:pt x="190881" y="71409"/>
                    <a:pt x="182690" y="79584"/>
                    <a:pt x="182690" y="89673"/>
                  </a:cubicBezTo>
                  <a:cubicBezTo>
                    <a:pt x="182690" y="99763"/>
                    <a:pt x="190881" y="107938"/>
                    <a:pt x="200978" y="107938"/>
                  </a:cubicBezTo>
                  <a:cubicBezTo>
                    <a:pt x="211075" y="107938"/>
                    <a:pt x="219266" y="99763"/>
                    <a:pt x="219266" y="89673"/>
                  </a:cubicBezTo>
                  <a:cubicBezTo>
                    <a:pt x="219266" y="79584"/>
                    <a:pt x="211075" y="71409"/>
                    <a:pt x="200978" y="71409"/>
                  </a:cubicBezTo>
                  <a:close/>
                  <a:moveTo>
                    <a:pt x="292418" y="162731"/>
                  </a:moveTo>
                  <a:cubicBezTo>
                    <a:pt x="282322" y="162731"/>
                    <a:pt x="274130" y="170906"/>
                    <a:pt x="274130" y="180996"/>
                  </a:cubicBezTo>
                  <a:cubicBezTo>
                    <a:pt x="274130" y="191086"/>
                    <a:pt x="282322" y="199260"/>
                    <a:pt x="292418" y="199260"/>
                  </a:cubicBezTo>
                  <a:cubicBezTo>
                    <a:pt x="302514" y="199260"/>
                    <a:pt x="310706" y="191086"/>
                    <a:pt x="310706" y="180996"/>
                  </a:cubicBezTo>
                  <a:cubicBezTo>
                    <a:pt x="310706" y="170906"/>
                    <a:pt x="302514" y="162731"/>
                    <a:pt x="292418" y="162731"/>
                  </a:cubicBezTo>
                  <a:close/>
                  <a:moveTo>
                    <a:pt x="292418" y="71409"/>
                  </a:moveTo>
                  <a:cubicBezTo>
                    <a:pt x="282322" y="71409"/>
                    <a:pt x="274130" y="79584"/>
                    <a:pt x="274130" y="89673"/>
                  </a:cubicBezTo>
                  <a:cubicBezTo>
                    <a:pt x="274130" y="99763"/>
                    <a:pt x="282322" y="107938"/>
                    <a:pt x="292418" y="107938"/>
                  </a:cubicBezTo>
                  <a:cubicBezTo>
                    <a:pt x="302514" y="107938"/>
                    <a:pt x="310706" y="99763"/>
                    <a:pt x="310706" y="89673"/>
                  </a:cubicBezTo>
                  <a:cubicBezTo>
                    <a:pt x="310706" y="79584"/>
                    <a:pt x="302514" y="71409"/>
                    <a:pt x="292418" y="71409"/>
                  </a:cubicBezTo>
                  <a:close/>
                  <a:moveTo>
                    <a:pt x="292418" y="254054"/>
                  </a:moveTo>
                  <a:cubicBezTo>
                    <a:pt x="282322" y="254054"/>
                    <a:pt x="274130" y="262228"/>
                    <a:pt x="274130" y="272318"/>
                  </a:cubicBezTo>
                  <a:cubicBezTo>
                    <a:pt x="274130" y="282408"/>
                    <a:pt x="282322" y="290583"/>
                    <a:pt x="292418" y="290583"/>
                  </a:cubicBezTo>
                  <a:cubicBezTo>
                    <a:pt x="302514" y="290583"/>
                    <a:pt x="310706" y="282408"/>
                    <a:pt x="310706" y="272318"/>
                  </a:cubicBezTo>
                  <a:cubicBezTo>
                    <a:pt x="310579" y="262304"/>
                    <a:pt x="302451" y="254244"/>
                    <a:pt x="292418" y="254244"/>
                  </a:cubicBezTo>
                  <a:close/>
                  <a:moveTo>
                    <a:pt x="292418" y="345376"/>
                  </a:moveTo>
                  <a:cubicBezTo>
                    <a:pt x="282322" y="345376"/>
                    <a:pt x="274130" y="353551"/>
                    <a:pt x="274130" y="363640"/>
                  </a:cubicBezTo>
                  <a:cubicBezTo>
                    <a:pt x="274130" y="373730"/>
                    <a:pt x="282322" y="381905"/>
                    <a:pt x="292418" y="381905"/>
                  </a:cubicBezTo>
                  <a:cubicBezTo>
                    <a:pt x="302514" y="381905"/>
                    <a:pt x="310706" y="373730"/>
                    <a:pt x="310706" y="363640"/>
                  </a:cubicBezTo>
                  <a:cubicBezTo>
                    <a:pt x="310706" y="353551"/>
                    <a:pt x="302514" y="345376"/>
                    <a:pt x="292418" y="345376"/>
                  </a:cubicBezTo>
                  <a:close/>
                  <a:moveTo>
                    <a:pt x="338138" y="208392"/>
                  </a:moveTo>
                  <a:cubicBezTo>
                    <a:pt x="328041" y="208392"/>
                    <a:pt x="319849" y="216567"/>
                    <a:pt x="319849" y="226657"/>
                  </a:cubicBezTo>
                  <a:cubicBezTo>
                    <a:pt x="319849" y="236747"/>
                    <a:pt x="328041" y="244921"/>
                    <a:pt x="338138" y="244921"/>
                  </a:cubicBezTo>
                  <a:cubicBezTo>
                    <a:pt x="348235" y="244921"/>
                    <a:pt x="356426" y="236747"/>
                    <a:pt x="356426" y="226657"/>
                  </a:cubicBezTo>
                  <a:cubicBezTo>
                    <a:pt x="356426" y="216567"/>
                    <a:pt x="348235" y="208392"/>
                    <a:pt x="338138" y="208392"/>
                  </a:cubicBezTo>
                  <a:close/>
                  <a:moveTo>
                    <a:pt x="109538" y="71409"/>
                  </a:moveTo>
                  <a:cubicBezTo>
                    <a:pt x="99441" y="71409"/>
                    <a:pt x="91249" y="79584"/>
                    <a:pt x="91249" y="89673"/>
                  </a:cubicBezTo>
                  <a:cubicBezTo>
                    <a:pt x="91249" y="99763"/>
                    <a:pt x="99441" y="107938"/>
                    <a:pt x="109538" y="107938"/>
                  </a:cubicBezTo>
                  <a:cubicBezTo>
                    <a:pt x="119635" y="107938"/>
                    <a:pt x="127826" y="99763"/>
                    <a:pt x="127826" y="89673"/>
                  </a:cubicBezTo>
                  <a:cubicBezTo>
                    <a:pt x="127826" y="79584"/>
                    <a:pt x="119635" y="71409"/>
                    <a:pt x="109538" y="71409"/>
                  </a:cubicBezTo>
                  <a:close/>
                  <a:moveTo>
                    <a:pt x="246698" y="25748"/>
                  </a:moveTo>
                  <a:cubicBezTo>
                    <a:pt x="236601" y="25748"/>
                    <a:pt x="228410" y="33922"/>
                    <a:pt x="228410" y="44012"/>
                  </a:cubicBezTo>
                  <a:cubicBezTo>
                    <a:pt x="228410" y="54102"/>
                    <a:pt x="236601" y="62277"/>
                    <a:pt x="246698" y="62277"/>
                  </a:cubicBezTo>
                  <a:cubicBezTo>
                    <a:pt x="256794" y="62277"/>
                    <a:pt x="264986" y="54102"/>
                    <a:pt x="264986" y="44012"/>
                  </a:cubicBezTo>
                  <a:cubicBezTo>
                    <a:pt x="264859" y="33998"/>
                    <a:pt x="256731" y="25938"/>
                    <a:pt x="246698" y="25938"/>
                  </a:cubicBezTo>
                  <a:close/>
                  <a:moveTo>
                    <a:pt x="338138" y="117070"/>
                  </a:moveTo>
                  <a:cubicBezTo>
                    <a:pt x="328041" y="117070"/>
                    <a:pt x="319849" y="125245"/>
                    <a:pt x="319849" y="135335"/>
                  </a:cubicBezTo>
                  <a:cubicBezTo>
                    <a:pt x="319849" y="145424"/>
                    <a:pt x="328041" y="153599"/>
                    <a:pt x="338138" y="153599"/>
                  </a:cubicBezTo>
                  <a:cubicBezTo>
                    <a:pt x="348235" y="153599"/>
                    <a:pt x="356426" y="145424"/>
                    <a:pt x="356426" y="135335"/>
                  </a:cubicBezTo>
                  <a:cubicBezTo>
                    <a:pt x="356426" y="125245"/>
                    <a:pt x="348235" y="117070"/>
                    <a:pt x="338138" y="117070"/>
                  </a:cubicBezTo>
                  <a:close/>
                  <a:moveTo>
                    <a:pt x="658178" y="528021"/>
                  </a:moveTo>
                  <a:cubicBezTo>
                    <a:pt x="648018" y="527983"/>
                    <a:pt x="639826" y="536164"/>
                    <a:pt x="639763" y="546285"/>
                  </a:cubicBezTo>
                  <a:cubicBezTo>
                    <a:pt x="639700" y="556407"/>
                    <a:pt x="647891" y="564638"/>
                    <a:pt x="658051" y="564676"/>
                  </a:cubicBezTo>
                  <a:cubicBezTo>
                    <a:pt x="668211" y="564714"/>
                    <a:pt x="676402" y="556533"/>
                    <a:pt x="676466" y="546412"/>
                  </a:cubicBezTo>
                  <a:cubicBezTo>
                    <a:pt x="676466" y="546367"/>
                    <a:pt x="676466" y="546330"/>
                    <a:pt x="676466" y="546285"/>
                  </a:cubicBezTo>
                  <a:cubicBezTo>
                    <a:pt x="676466" y="536195"/>
                    <a:pt x="668275" y="528021"/>
                    <a:pt x="658178" y="528021"/>
                  </a:cubicBezTo>
                  <a:close/>
                  <a:moveTo>
                    <a:pt x="338138" y="391037"/>
                  </a:moveTo>
                  <a:cubicBezTo>
                    <a:pt x="328041" y="391037"/>
                    <a:pt x="319849" y="399212"/>
                    <a:pt x="319849" y="409302"/>
                  </a:cubicBezTo>
                  <a:cubicBezTo>
                    <a:pt x="319849" y="419391"/>
                    <a:pt x="328041" y="427566"/>
                    <a:pt x="338138" y="427566"/>
                  </a:cubicBezTo>
                  <a:cubicBezTo>
                    <a:pt x="348235" y="427566"/>
                    <a:pt x="356426" y="419391"/>
                    <a:pt x="356426" y="409302"/>
                  </a:cubicBezTo>
                  <a:cubicBezTo>
                    <a:pt x="356426" y="399212"/>
                    <a:pt x="348235" y="391037"/>
                    <a:pt x="338138" y="391037"/>
                  </a:cubicBezTo>
                  <a:close/>
                  <a:moveTo>
                    <a:pt x="155258" y="25748"/>
                  </a:moveTo>
                  <a:cubicBezTo>
                    <a:pt x="145162" y="25748"/>
                    <a:pt x="136970" y="33922"/>
                    <a:pt x="136970" y="44012"/>
                  </a:cubicBezTo>
                  <a:cubicBezTo>
                    <a:pt x="136970" y="54102"/>
                    <a:pt x="145162" y="62277"/>
                    <a:pt x="155258" y="62277"/>
                  </a:cubicBezTo>
                  <a:cubicBezTo>
                    <a:pt x="165354" y="62277"/>
                    <a:pt x="173546" y="54102"/>
                    <a:pt x="173546" y="44012"/>
                  </a:cubicBezTo>
                  <a:cubicBezTo>
                    <a:pt x="173419" y="33998"/>
                    <a:pt x="165291" y="25938"/>
                    <a:pt x="155258" y="25938"/>
                  </a:cubicBezTo>
                  <a:close/>
                  <a:moveTo>
                    <a:pt x="155258" y="117070"/>
                  </a:moveTo>
                  <a:cubicBezTo>
                    <a:pt x="145162" y="117070"/>
                    <a:pt x="136970" y="125245"/>
                    <a:pt x="136970" y="135335"/>
                  </a:cubicBezTo>
                  <a:cubicBezTo>
                    <a:pt x="136970" y="145424"/>
                    <a:pt x="145162" y="153599"/>
                    <a:pt x="155258" y="153599"/>
                  </a:cubicBezTo>
                  <a:cubicBezTo>
                    <a:pt x="165354" y="153599"/>
                    <a:pt x="173546" y="145424"/>
                    <a:pt x="173546" y="135335"/>
                  </a:cubicBezTo>
                  <a:cubicBezTo>
                    <a:pt x="173546" y="125245"/>
                    <a:pt x="165354" y="117070"/>
                    <a:pt x="155258" y="117070"/>
                  </a:cubicBezTo>
                  <a:close/>
                  <a:moveTo>
                    <a:pt x="200978" y="254054"/>
                  </a:moveTo>
                  <a:cubicBezTo>
                    <a:pt x="190881" y="254054"/>
                    <a:pt x="182690" y="262228"/>
                    <a:pt x="182690" y="272318"/>
                  </a:cubicBezTo>
                  <a:cubicBezTo>
                    <a:pt x="182690" y="282408"/>
                    <a:pt x="190881" y="290583"/>
                    <a:pt x="200978" y="290583"/>
                  </a:cubicBezTo>
                  <a:cubicBezTo>
                    <a:pt x="211075" y="290583"/>
                    <a:pt x="219266" y="282408"/>
                    <a:pt x="219266" y="272318"/>
                  </a:cubicBezTo>
                  <a:cubicBezTo>
                    <a:pt x="219139" y="262304"/>
                    <a:pt x="211011" y="254244"/>
                    <a:pt x="200978" y="254244"/>
                  </a:cubicBezTo>
                  <a:close/>
                  <a:moveTo>
                    <a:pt x="155258" y="208392"/>
                  </a:moveTo>
                  <a:cubicBezTo>
                    <a:pt x="145162" y="208392"/>
                    <a:pt x="136970" y="216567"/>
                    <a:pt x="136970" y="226657"/>
                  </a:cubicBezTo>
                  <a:cubicBezTo>
                    <a:pt x="136970" y="236747"/>
                    <a:pt x="145162" y="244921"/>
                    <a:pt x="155258" y="244921"/>
                  </a:cubicBezTo>
                  <a:cubicBezTo>
                    <a:pt x="165354" y="244921"/>
                    <a:pt x="173546" y="236747"/>
                    <a:pt x="173546" y="226657"/>
                  </a:cubicBezTo>
                  <a:cubicBezTo>
                    <a:pt x="173546" y="216567"/>
                    <a:pt x="165354" y="208392"/>
                    <a:pt x="155258" y="208392"/>
                  </a:cubicBezTo>
                  <a:close/>
                  <a:moveTo>
                    <a:pt x="200978" y="162731"/>
                  </a:moveTo>
                  <a:cubicBezTo>
                    <a:pt x="190881" y="162731"/>
                    <a:pt x="182690" y="170906"/>
                    <a:pt x="182690" y="180996"/>
                  </a:cubicBezTo>
                  <a:cubicBezTo>
                    <a:pt x="182690" y="191086"/>
                    <a:pt x="190881" y="199260"/>
                    <a:pt x="200978" y="199260"/>
                  </a:cubicBezTo>
                  <a:cubicBezTo>
                    <a:pt x="211075" y="199260"/>
                    <a:pt x="219266" y="191086"/>
                    <a:pt x="219266" y="180996"/>
                  </a:cubicBezTo>
                  <a:cubicBezTo>
                    <a:pt x="219266" y="170906"/>
                    <a:pt x="211075" y="162731"/>
                    <a:pt x="200978" y="162731"/>
                  </a:cubicBezTo>
                  <a:close/>
                  <a:moveTo>
                    <a:pt x="246698" y="208392"/>
                  </a:moveTo>
                  <a:cubicBezTo>
                    <a:pt x="236601" y="208392"/>
                    <a:pt x="228410" y="216567"/>
                    <a:pt x="228410" y="226657"/>
                  </a:cubicBezTo>
                  <a:cubicBezTo>
                    <a:pt x="228410" y="236747"/>
                    <a:pt x="236601" y="244921"/>
                    <a:pt x="246698" y="244921"/>
                  </a:cubicBezTo>
                  <a:cubicBezTo>
                    <a:pt x="256794" y="244921"/>
                    <a:pt x="264986" y="236747"/>
                    <a:pt x="264986" y="226657"/>
                  </a:cubicBezTo>
                  <a:cubicBezTo>
                    <a:pt x="264986" y="216567"/>
                    <a:pt x="256794" y="208392"/>
                    <a:pt x="246698" y="208392"/>
                  </a:cubicBezTo>
                  <a:close/>
                  <a:moveTo>
                    <a:pt x="246698" y="299715"/>
                  </a:moveTo>
                  <a:cubicBezTo>
                    <a:pt x="236601" y="299715"/>
                    <a:pt x="228410" y="307890"/>
                    <a:pt x="228410" y="317979"/>
                  </a:cubicBezTo>
                  <a:cubicBezTo>
                    <a:pt x="228410" y="328069"/>
                    <a:pt x="236601" y="336244"/>
                    <a:pt x="246698" y="336244"/>
                  </a:cubicBezTo>
                  <a:cubicBezTo>
                    <a:pt x="256794" y="336244"/>
                    <a:pt x="264986" y="328069"/>
                    <a:pt x="264986" y="317979"/>
                  </a:cubicBezTo>
                  <a:cubicBezTo>
                    <a:pt x="264986" y="307890"/>
                    <a:pt x="256794" y="299715"/>
                    <a:pt x="246698" y="299715"/>
                  </a:cubicBezTo>
                  <a:close/>
                  <a:moveTo>
                    <a:pt x="338138" y="25748"/>
                  </a:moveTo>
                  <a:cubicBezTo>
                    <a:pt x="328041" y="25748"/>
                    <a:pt x="319849" y="33922"/>
                    <a:pt x="319849" y="44012"/>
                  </a:cubicBezTo>
                  <a:cubicBezTo>
                    <a:pt x="319849" y="54102"/>
                    <a:pt x="328041" y="62277"/>
                    <a:pt x="338138" y="62277"/>
                  </a:cubicBezTo>
                  <a:cubicBezTo>
                    <a:pt x="348235" y="62277"/>
                    <a:pt x="356426" y="54102"/>
                    <a:pt x="356426" y="44012"/>
                  </a:cubicBezTo>
                  <a:cubicBezTo>
                    <a:pt x="356299" y="33998"/>
                    <a:pt x="348171" y="25938"/>
                    <a:pt x="338138" y="25938"/>
                  </a:cubicBezTo>
                  <a:close/>
                  <a:moveTo>
                    <a:pt x="246698" y="117070"/>
                  </a:moveTo>
                  <a:cubicBezTo>
                    <a:pt x="236601" y="117070"/>
                    <a:pt x="228410" y="125245"/>
                    <a:pt x="228410" y="135335"/>
                  </a:cubicBezTo>
                  <a:cubicBezTo>
                    <a:pt x="228410" y="145424"/>
                    <a:pt x="236601" y="153599"/>
                    <a:pt x="246698" y="153599"/>
                  </a:cubicBezTo>
                  <a:cubicBezTo>
                    <a:pt x="256794" y="153599"/>
                    <a:pt x="264986" y="145424"/>
                    <a:pt x="264986" y="135335"/>
                  </a:cubicBezTo>
                  <a:cubicBezTo>
                    <a:pt x="264986" y="125245"/>
                    <a:pt x="256794" y="117070"/>
                    <a:pt x="246698" y="117070"/>
                  </a:cubicBezTo>
                  <a:close/>
                  <a:moveTo>
                    <a:pt x="1023938" y="345376"/>
                  </a:moveTo>
                  <a:cubicBezTo>
                    <a:pt x="1013841" y="345376"/>
                    <a:pt x="1005650" y="353551"/>
                    <a:pt x="1005650" y="363640"/>
                  </a:cubicBezTo>
                  <a:cubicBezTo>
                    <a:pt x="1005650" y="373730"/>
                    <a:pt x="1013841" y="381905"/>
                    <a:pt x="1023938" y="381905"/>
                  </a:cubicBezTo>
                  <a:cubicBezTo>
                    <a:pt x="1034035" y="381905"/>
                    <a:pt x="1042226" y="373730"/>
                    <a:pt x="1042226" y="363640"/>
                  </a:cubicBezTo>
                  <a:cubicBezTo>
                    <a:pt x="1042226" y="353551"/>
                    <a:pt x="1034035" y="345376"/>
                    <a:pt x="1023938" y="345376"/>
                  </a:cubicBezTo>
                  <a:close/>
                  <a:moveTo>
                    <a:pt x="978218" y="25748"/>
                  </a:moveTo>
                  <a:cubicBezTo>
                    <a:pt x="968122" y="25748"/>
                    <a:pt x="959930" y="33922"/>
                    <a:pt x="959930" y="44012"/>
                  </a:cubicBezTo>
                  <a:cubicBezTo>
                    <a:pt x="959930" y="54102"/>
                    <a:pt x="968122" y="62277"/>
                    <a:pt x="978218" y="62277"/>
                  </a:cubicBezTo>
                  <a:cubicBezTo>
                    <a:pt x="988314" y="62277"/>
                    <a:pt x="996506" y="54102"/>
                    <a:pt x="996506" y="44012"/>
                  </a:cubicBezTo>
                  <a:cubicBezTo>
                    <a:pt x="996379" y="33998"/>
                    <a:pt x="988251" y="25938"/>
                    <a:pt x="978218" y="25938"/>
                  </a:cubicBezTo>
                  <a:close/>
                  <a:moveTo>
                    <a:pt x="1023938" y="436698"/>
                  </a:moveTo>
                  <a:cubicBezTo>
                    <a:pt x="1013841" y="436698"/>
                    <a:pt x="1005650" y="444873"/>
                    <a:pt x="1005650" y="454963"/>
                  </a:cubicBezTo>
                  <a:cubicBezTo>
                    <a:pt x="1005650" y="465053"/>
                    <a:pt x="1013841" y="473227"/>
                    <a:pt x="1023938" y="473227"/>
                  </a:cubicBezTo>
                  <a:cubicBezTo>
                    <a:pt x="1034035" y="473227"/>
                    <a:pt x="1042226" y="465053"/>
                    <a:pt x="1042226" y="454963"/>
                  </a:cubicBezTo>
                  <a:cubicBezTo>
                    <a:pt x="1042226" y="444873"/>
                    <a:pt x="1034035" y="436698"/>
                    <a:pt x="1023938" y="436698"/>
                  </a:cubicBezTo>
                  <a:close/>
                  <a:moveTo>
                    <a:pt x="978218" y="117070"/>
                  </a:moveTo>
                  <a:cubicBezTo>
                    <a:pt x="968122" y="117070"/>
                    <a:pt x="959930" y="125245"/>
                    <a:pt x="959930" y="135335"/>
                  </a:cubicBezTo>
                  <a:cubicBezTo>
                    <a:pt x="959930" y="145424"/>
                    <a:pt x="968122" y="153599"/>
                    <a:pt x="978218" y="153599"/>
                  </a:cubicBezTo>
                  <a:cubicBezTo>
                    <a:pt x="988314" y="153599"/>
                    <a:pt x="996506" y="145424"/>
                    <a:pt x="996506" y="135335"/>
                  </a:cubicBezTo>
                  <a:cubicBezTo>
                    <a:pt x="996506" y="125245"/>
                    <a:pt x="988314" y="117070"/>
                    <a:pt x="978218" y="117070"/>
                  </a:cubicBezTo>
                  <a:close/>
                  <a:moveTo>
                    <a:pt x="1069658" y="391037"/>
                  </a:moveTo>
                  <a:cubicBezTo>
                    <a:pt x="1059562" y="391037"/>
                    <a:pt x="1051370" y="399212"/>
                    <a:pt x="1051370" y="409302"/>
                  </a:cubicBezTo>
                  <a:cubicBezTo>
                    <a:pt x="1051370" y="419391"/>
                    <a:pt x="1059562" y="427566"/>
                    <a:pt x="1069658" y="427566"/>
                  </a:cubicBezTo>
                  <a:cubicBezTo>
                    <a:pt x="1079754" y="427566"/>
                    <a:pt x="1087946" y="419391"/>
                    <a:pt x="1087946" y="409302"/>
                  </a:cubicBezTo>
                  <a:cubicBezTo>
                    <a:pt x="1087946" y="399212"/>
                    <a:pt x="1079754" y="391037"/>
                    <a:pt x="1069658" y="391037"/>
                  </a:cubicBezTo>
                  <a:close/>
                  <a:moveTo>
                    <a:pt x="1023938" y="254054"/>
                  </a:moveTo>
                  <a:cubicBezTo>
                    <a:pt x="1013841" y="254054"/>
                    <a:pt x="1005650" y="262228"/>
                    <a:pt x="1005650" y="272318"/>
                  </a:cubicBezTo>
                  <a:cubicBezTo>
                    <a:pt x="1005650" y="282408"/>
                    <a:pt x="1013841" y="290583"/>
                    <a:pt x="1023938" y="290583"/>
                  </a:cubicBezTo>
                  <a:cubicBezTo>
                    <a:pt x="1034035" y="290583"/>
                    <a:pt x="1042226" y="282408"/>
                    <a:pt x="1042226" y="272318"/>
                  </a:cubicBezTo>
                  <a:cubicBezTo>
                    <a:pt x="1042099" y="262304"/>
                    <a:pt x="1033971" y="254244"/>
                    <a:pt x="1023938" y="254244"/>
                  </a:cubicBezTo>
                  <a:close/>
                  <a:moveTo>
                    <a:pt x="1023938" y="71409"/>
                  </a:moveTo>
                  <a:cubicBezTo>
                    <a:pt x="1013841" y="71409"/>
                    <a:pt x="1005650" y="79584"/>
                    <a:pt x="1005650" y="89673"/>
                  </a:cubicBezTo>
                  <a:cubicBezTo>
                    <a:pt x="1005650" y="99763"/>
                    <a:pt x="1013841" y="107938"/>
                    <a:pt x="1023938" y="107938"/>
                  </a:cubicBezTo>
                  <a:cubicBezTo>
                    <a:pt x="1034035" y="107938"/>
                    <a:pt x="1042226" y="99763"/>
                    <a:pt x="1042226" y="89673"/>
                  </a:cubicBezTo>
                  <a:cubicBezTo>
                    <a:pt x="1042226" y="79584"/>
                    <a:pt x="1034035" y="71409"/>
                    <a:pt x="1023938" y="71409"/>
                  </a:cubicBezTo>
                  <a:close/>
                  <a:moveTo>
                    <a:pt x="978218" y="208392"/>
                  </a:moveTo>
                  <a:cubicBezTo>
                    <a:pt x="968122" y="208392"/>
                    <a:pt x="959930" y="216567"/>
                    <a:pt x="959930" y="226657"/>
                  </a:cubicBezTo>
                  <a:cubicBezTo>
                    <a:pt x="959930" y="236747"/>
                    <a:pt x="968122" y="244921"/>
                    <a:pt x="978218" y="244921"/>
                  </a:cubicBezTo>
                  <a:cubicBezTo>
                    <a:pt x="988314" y="244921"/>
                    <a:pt x="996506" y="236747"/>
                    <a:pt x="996506" y="226657"/>
                  </a:cubicBezTo>
                  <a:cubicBezTo>
                    <a:pt x="996506" y="216567"/>
                    <a:pt x="988314" y="208392"/>
                    <a:pt x="978218" y="208392"/>
                  </a:cubicBezTo>
                  <a:close/>
                  <a:moveTo>
                    <a:pt x="1023938" y="162731"/>
                  </a:moveTo>
                  <a:cubicBezTo>
                    <a:pt x="1013841" y="162731"/>
                    <a:pt x="1005650" y="170906"/>
                    <a:pt x="1005650" y="180996"/>
                  </a:cubicBezTo>
                  <a:cubicBezTo>
                    <a:pt x="1005650" y="191086"/>
                    <a:pt x="1013841" y="199260"/>
                    <a:pt x="1023938" y="199260"/>
                  </a:cubicBezTo>
                  <a:cubicBezTo>
                    <a:pt x="1034035" y="199260"/>
                    <a:pt x="1042226" y="191086"/>
                    <a:pt x="1042226" y="180996"/>
                  </a:cubicBezTo>
                  <a:cubicBezTo>
                    <a:pt x="1042226" y="170906"/>
                    <a:pt x="1034035" y="162731"/>
                    <a:pt x="1023938" y="162731"/>
                  </a:cubicBezTo>
                  <a:close/>
                  <a:moveTo>
                    <a:pt x="932498" y="528021"/>
                  </a:moveTo>
                  <a:cubicBezTo>
                    <a:pt x="922338" y="527983"/>
                    <a:pt x="914147" y="536164"/>
                    <a:pt x="914083" y="546285"/>
                  </a:cubicBezTo>
                  <a:cubicBezTo>
                    <a:pt x="914019" y="556407"/>
                    <a:pt x="922211" y="564638"/>
                    <a:pt x="932371" y="564676"/>
                  </a:cubicBezTo>
                  <a:cubicBezTo>
                    <a:pt x="942531" y="564714"/>
                    <a:pt x="950723" y="556533"/>
                    <a:pt x="950786" y="546412"/>
                  </a:cubicBezTo>
                  <a:cubicBezTo>
                    <a:pt x="950786" y="546367"/>
                    <a:pt x="950786" y="546330"/>
                    <a:pt x="950786" y="546285"/>
                  </a:cubicBezTo>
                  <a:cubicBezTo>
                    <a:pt x="950786" y="536195"/>
                    <a:pt x="942594" y="528021"/>
                    <a:pt x="932498" y="528021"/>
                  </a:cubicBezTo>
                  <a:close/>
                  <a:moveTo>
                    <a:pt x="932498" y="436698"/>
                  </a:moveTo>
                  <a:cubicBezTo>
                    <a:pt x="922401" y="436698"/>
                    <a:pt x="914210" y="444873"/>
                    <a:pt x="914210" y="454963"/>
                  </a:cubicBezTo>
                  <a:cubicBezTo>
                    <a:pt x="914210" y="465053"/>
                    <a:pt x="922401" y="473227"/>
                    <a:pt x="932498" y="473227"/>
                  </a:cubicBezTo>
                  <a:cubicBezTo>
                    <a:pt x="942594" y="473227"/>
                    <a:pt x="950786" y="465053"/>
                    <a:pt x="950786" y="454963"/>
                  </a:cubicBezTo>
                  <a:cubicBezTo>
                    <a:pt x="950786" y="444873"/>
                    <a:pt x="942594" y="436698"/>
                    <a:pt x="932498" y="436698"/>
                  </a:cubicBezTo>
                  <a:close/>
                  <a:moveTo>
                    <a:pt x="932498" y="345376"/>
                  </a:moveTo>
                  <a:cubicBezTo>
                    <a:pt x="922401" y="345376"/>
                    <a:pt x="914210" y="353551"/>
                    <a:pt x="914210" y="363640"/>
                  </a:cubicBezTo>
                  <a:cubicBezTo>
                    <a:pt x="914210" y="373730"/>
                    <a:pt x="922401" y="381905"/>
                    <a:pt x="932498" y="381905"/>
                  </a:cubicBezTo>
                  <a:cubicBezTo>
                    <a:pt x="942594" y="381905"/>
                    <a:pt x="950786" y="373730"/>
                    <a:pt x="950786" y="363640"/>
                  </a:cubicBezTo>
                  <a:cubicBezTo>
                    <a:pt x="950786" y="353551"/>
                    <a:pt x="942594" y="345376"/>
                    <a:pt x="932498" y="345376"/>
                  </a:cubicBezTo>
                  <a:close/>
                  <a:moveTo>
                    <a:pt x="1069658" y="299715"/>
                  </a:moveTo>
                  <a:cubicBezTo>
                    <a:pt x="1059562" y="299715"/>
                    <a:pt x="1051370" y="307890"/>
                    <a:pt x="1051370" y="317979"/>
                  </a:cubicBezTo>
                  <a:cubicBezTo>
                    <a:pt x="1051370" y="328069"/>
                    <a:pt x="1059562" y="336244"/>
                    <a:pt x="1069658" y="336244"/>
                  </a:cubicBezTo>
                  <a:cubicBezTo>
                    <a:pt x="1079754" y="336244"/>
                    <a:pt x="1087946" y="328069"/>
                    <a:pt x="1087946" y="317979"/>
                  </a:cubicBezTo>
                  <a:cubicBezTo>
                    <a:pt x="1087946" y="307890"/>
                    <a:pt x="1079754" y="299715"/>
                    <a:pt x="1069658" y="299715"/>
                  </a:cubicBezTo>
                  <a:close/>
                  <a:moveTo>
                    <a:pt x="886778" y="25748"/>
                  </a:moveTo>
                  <a:cubicBezTo>
                    <a:pt x="876681" y="25748"/>
                    <a:pt x="868490" y="33922"/>
                    <a:pt x="868490" y="44012"/>
                  </a:cubicBezTo>
                  <a:cubicBezTo>
                    <a:pt x="868490" y="54102"/>
                    <a:pt x="876681" y="62277"/>
                    <a:pt x="886778" y="62277"/>
                  </a:cubicBezTo>
                  <a:cubicBezTo>
                    <a:pt x="896875" y="62277"/>
                    <a:pt x="905066" y="54102"/>
                    <a:pt x="905066" y="44012"/>
                  </a:cubicBezTo>
                  <a:cubicBezTo>
                    <a:pt x="904939" y="33998"/>
                    <a:pt x="896811" y="25938"/>
                    <a:pt x="886778" y="25938"/>
                  </a:cubicBezTo>
                  <a:close/>
                  <a:moveTo>
                    <a:pt x="932498" y="162731"/>
                  </a:moveTo>
                  <a:cubicBezTo>
                    <a:pt x="922401" y="162731"/>
                    <a:pt x="914210" y="170906"/>
                    <a:pt x="914210" y="180996"/>
                  </a:cubicBezTo>
                  <a:cubicBezTo>
                    <a:pt x="914210" y="191086"/>
                    <a:pt x="922401" y="199260"/>
                    <a:pt x="932498" y="199260"/>
                  </a:cubicBezTo>
                  <a:cubicBezTo>
                    <a:pt x="942594" y="199260"/>
                    <a:pt x="950786" y="191086"/>
                    <a:pt x="950786" y="180996"/>
                  </a:cubicBezTo>
                  <a:cubicBezTo>
                    <a:pt x="950786" y="170906"/>
                    <a:pt x="942594" y="162731"/>
                    <a:pt x="932498" y="162731"/>
                  </a:cubicBezTo>
                  <a:close/>
                  <a:moveTo>
                    <a:pt x="978218" y="482359"/>
                  </a:moveTo>
                  <a:cubicBezTo>
                    <a:pt x="968122" y="482359"/>
                    <a:pt x="959930" y="490534"/>
                    <a:pt x="959930" y="500624"/>
                  </a:cubicBezTo>
                  <a:cubicBezTo>
                    <a:pt x="959930" y="510714"/>
                    <a:pt x="968122" y="518888"/>
                    <a:pt x="978218" y="518888"/>
                  </a:cubicBezTo>
                  <a:cubicBezTo>
                    <a:pt x="988314" y="518888"/>
                    <a:pt x="996506" y="510714"/>
                    <a:pt x="996506" y="500624"/>
                  </a:cubicBezTo>
                  <a:cubicBezTo>
                    <a:pt x="996379" y="490610"/>
                    <a:pt x="988251" y="482550"/>
                    <a:pt x="978218" y="482550"/>
                  </a:cubicBezTo>
                  <a:close/>
                  <a:moveTo>
                    <a:pt x="978218" y="299715"/>
                  </a:moveTo>
                  <a:cubicBezTo>
                    <a:pt x="968122" y="299715"/>
                    <a:pt x="959930" y="307890"/>
                    <a:pt x="959930" y="317979"/>
                  </a:cubicBezTo>
                  <a:cubicBezTo>
                    <a:pt x="959930" y="328069"/>
                    <a:pt x="968122" y="336244"/>
                    <a:pt x="978218" y="336244"/>
                  </a:cubicBezTo>
                  <a:cubicBezTo>
                    <a:pt x="988314" y="336244"/>
                    <a:pt x="996506" y="328069"/>
                    <a:pt x="996506" y="317979"/>
                  </a:cubicBezTo>
                  <a:cubicBezTo>
                    <a:pt x="996506" y="307890"/>
                    <a:pt x="988314" y="299715"/>
                    <a:pt x="978218" y="299715"/>
                  </a:cubicBezTo>
                  <a:close/>
                  <a:moveTo>
                    <a:pt x="978218" y="391037"/>
                  </a:moveTo>
                  <a:cubicBezTo>
                    <a:pt x="968122" y="391037"/>
                    <a:pt x="959930" y="399212"/>
                    <a:pt x="959930" y="409302"/>
                  </a:cubicBezTo>
                  <a:cubicBezTo>
                    <a:pt x="959930" y="419391"/>
                    <a:pt x="968122" y="427566"/>
                    <a:pt x="978218" y="427566"/>
                  </a:cubicBezTo>
                  <a:cubicBezTo>
                    <a:pt x="988314" y="427566"/>
                    <a:pt x="996506" y="419391"/>
                    <a:pt x="996506" y="409302"/>
                  </a:cubicBezTo>
                  <a:cubicBezTo>
                    <a:pt x="996506" y="399212"/>
                    <a:pt x="988314" y="391037"/>
                    <a:pt x="978218" y="391037"/>
                  </a:cubicBezTo>
                  <a:close/>
                  <a:moveTo>
                    <a:pt x="932498" y="71409"/>
                  </a:moveTo>
                  <a:cubicBezTo>
                    <a:pt x="922401" y="71409"/>
                    <a:pt x="914210" y="79584"/>
                    <a:pt x="914210" y="89673"/>
                  </a:cubicBezTo>
                  <a:cubicBezTo>
                    <a:pt x="914210" y="99763"/>
                    <a:pt x="922401" y="107938"/>
                    <a:pt x="932498" y="107938"/>
                  </a:cubicBezTo>
                  <a:cubicBezTo>
                    <a:pt x="942594" y="107938"/>
                    <a:pt x="950786" y="99763"/>
                    <a:pt x="950786" y="89673"/>
                  </a:cubicBezTo>
                  <a:cubicBezTo>
                    <a:pt x="950786" y="79584"/>
                    <a:pt x="942594" y="71409"/>
                    <a:pt x="932498" y="71409"/>
                  </a:cubicBezTo>
                  <a:close/>
                  <a:moveTo>
                    <a:pt x="932498" y="254054"/>
                  </a:moveTo>
                  <a:cubicBezTo>
                    <a:pt x="922401" y="254054"/>
                    <a:pt x="914210" y="262228"/>
                    <a:pt x="914210" y="272318"/>
                  </a:cubicBezTo>
                  <a:cubicBezTo>
                    <a:pt x="914210" y="282408"/>
                    <a:pt x="922401" y="290583"/>
                    <a:pt x="932498" y="290583"/>
                  </a:cubicBezTo>
                  <a:cubicBezTo>
                    <a:pt x="942594" y="290583"/>
                    <a:pt x="950786" y="282408"/>
                    <a:pt x="950786" y="272318"/>
                  </a:cubicBezTo>
                  <a:cubicBezTo>
                    <a:pt x="950659" y="262304"/>
                    <a:pt x="942531" y="254244"/>
                    <a:pt x="932498" y="254244"/>
                  </a:cubicBezTo>
                  <a:close/>
                  <a:moveTo>
                    <a:pt x="1206818" y="162731"/>
                  </a:moveTo>
                  <a:cubicBezTo>
                    <a:pt x="1196722" y="162731"/>
                    <a:pt x="1188530" y="170906"/>
                    <a:pt x="1188530" y="180996"/>
                  </a:cubicBezTo>
                  <a:cubicBezTo>
                    <a:pt x="1188530" y="191086"/>
                    <a:pt x="1196722" y="199260"/>
                    <a:pt x="1206818" y="199260"/>
                  </a:cubicBezTo>
                  <a:cubicBezTo>
                    <a:pt x="1216914" y="199260"/>
                    <a:pt x="1225106" y="191086"/>
                    <a:pt x="1225106" y="180996"/>
                  </a:cubicBezTo>
                  <a:cubicBezTo>
                    <a:pt x="1225106" y="170906"/>
                    <a:pt x="1216914" y="162731"/>
                    <a:pt x="1206818" y="162731"/>
                  </a:cubicBezTo>
                  <a:close/>
                  <a:moveTo>
                    <a:pt x="1206818" y="71409"/>
                  </a:moveTo>
                  <a:cubicBezTo>
                    <a:pt x="1196722" y="71409"/>
                    <a:pt x="1188530" y="79584"/>
                    <a:pt x="1188530" y="89673"/>
                  </a:cubicBezTo>
                  <a:cubicBezTo>
                    <a:pt x="1188530" y="99763"/>
                    <a:pt x="1196722" y="107938"/>
                    <a:pt x="1206818" y="107938"/>
                  </a:cubicBezTo>
                  <a:cubicBezTo>
                    <a:pt x="1216914" y="107938"/>
                    <a:pt x="1225106" y="99763"/>
                    <a:pt x="1225106" y="89673"/>
                  </a:cubicBezTo>
                  <a:cubicBezTo>
                    <a:pt x="1225106" y="79584"/>
                    <a:pt x="1216914" y="71409"/>
                    <a:pt x="1206818" y="71409"/>
                  </a:cubicBezTo>
                  <a:close/>
                  <a:moveTo>
                    <a:pt x="1188593" y="272318"/>
                  </a:moveTo>
                  <a:cubicBezTo>
                    <a:pt x="1188593" y="276599"/>
                    <a:pt x="1190117" y="280734"/>
                    <a:pt x="1192912" y="283987"/>
                  </a:cubicBezTo>
                  <a:cubicBezTo>
                    <a:pt x="1198309" y="274221"/>
                    <a:pt x="1203706" y="264327"/>
                    <a:pt x="1209104" y="254307"/>
                  </a:cubicBezTo>
                  <a:cubicBezTo>
                    <a:pt x="1208342" y="254244"/>
                    <a:pt x="1207643" y="254244"/>
                    <a:pt x="1206881" y="254307"/>
                  </a:cubicBezTo>
                  <a:cubicBezTo>
                    <a:pt x="1196849" y="254307"/>
                    <a:pt x="1188721" y="262330"/>
                    <a:pt x="1188593" y="272318"/>
                  </a:cubicBezTo>
                  <a:close/>
                  <a:moveTo>
                    <a:pt x="658241" y="436698"/>
                  </a:moveTo>
                  <a:cubicBezTo>
                    <a:pt x="648145" y="436698"/>
                    <a:pt x="639953" y="444873"/>
                    <a:pt x="639953" y="454963"/>
                  </a:cubicBezTo>
                  <a:cubicBezTo>
                    <a:pt x="639953" y="465053"/>
                    <a:pt x="648145" y="473227"/>
                    <a:pt x="658241" y="473227"/>
                  </a:cubicBezTo>
                  <a:cubicBezTo>
                    <a:pt x="668338" y="473227"/>
                    <a:pt x="676529" y="465053"/>
                    <a:pt x="676529" y="454963"/>
                  </a:cubicBezTo>
                  <a:cubicBezTo>
                    <a:pt x="676529" y="444873"/>
                    <a:pt x="668338" y="436698"/>
                    <a:pt x="658241" y="436698"/>
                  </a:cubicBezTo>
                  <a:cubicBezTo>
                    <a:pt x="658241" y="436698"/>
                    <a:pt x="658178" y="436698"/>
                    <a:pt x="658178" y="436698"/>
                  </a:cubicBezTo>
                  <a:close/>
                  <a:moveTo>
                    <a:pt x="1161162" y="25748"/>
                  </a:moveTo>
                  <a:cubicBezTo>
                    <a:pt x="1151065" y="25748"/>
                    <a:pt x="1142874" y="33922"/>
                    <a:pt x="1142874" y="44012"/>
                  </a:cubicBezTo>
                  <a:cubicBezTo>
                    <a:pt x="1142874" y="54102"/>
                    <a:pt x="1151065" y="62277"/>
                    <a:pt x="1161162" y="62277"/>
                  </a:cubicBezTo>
                  <a:cubicBezTo>
                    <a:pt x="1171258" y="62277"/>
                    <a:pt x="1179450" y="54102"/>
                    <a:pt x="1179450" y="44012"/>
                  </a:cubicBezTo>
                  <a:cubicBezTo>
                    <a:pt x="1179323" y="33973"/>
                    <a:pt x="1171131" y="25900"/>
                    <a:pt x="1161098" y="25938"/>
                  </a:cubicBezTo>
                  <a:close/>
                  <a:moveTo>
                    <a:pt x="1280034" y="89673"/>
                  </a:moveTo>
                  <a:cubicBezTo>
                    <a:pt x="1280034" y="93859"/>
                    <a:pt x="1281494" y="97911"/>
                    <a:pt x="1284161" y="101152"/>
                  </a:cubicBezTo>
                  <a:cubicBezTo>
                    <a:pt x="1288606" y="91322"/>
                    <a:pt x="1293051" y="81493"/>
                    <a:pt x="1297432" y="71536"/>
                  </a:cubicBezTo>
                  <a:cubicBezTo>
                    <a:pt x="1287717" y="71942"/>
                    <a:pt x="1279970" y="79939"/>
                    <a:pt x="1279970" y="89673"/>
                  </a:cubicBezTo>
                  <a:close/>
                  <a:moveTo>
                    <a:pt x="1069722" y="208392"/>
                  </a:moveTo>
                  <a:cubicBezTo>
                    <a:pt x="1059625" y="208392"/>
                    <a:pt x="1051434" y="216567"/>
                    <a:pt x="1051434" y="226657"/>
                  </a:cubicBezTo>
                  <a:cubicBezTo>
                    <a:pt x="1051434" y="236747"/>
                    <a:pt x="1059625" y="244921"/>
                    <a:pt x="1069722" y="244921"/>
                  </a:cubicBezTo>
                  <a:cubicBezTo>
                    <a:pt x="1079818" y="244921"/>
                    <a:pt x="1088010" y="236747"/>
                    <a:pt x="1088010" y="226657"/>
                  </a:cubicBezTo>
                  <a:cubicBezTo>
                    <a:pt x="1088010" y="216567"/>
                    <a:pt x="1079818" y="208392"/>
                    <a:pt x="1069722" y="208392"/>
                  </a:cubicBezTo>
                  <a:cubicBezTo>
                    <a:pt x="1069722" y="208392"/>
                    <a:pt x="1069658" y="208392"/>
                    <a:pt x="1069658" y="208392"/>
                  </a:cubicBezTo>
                  <a:close/>
                  <a:moveTo>
                    <a:pt x="1252601" y="25748"/>
                  </a:moveTo>
                  <a:cubicBezTo>
                    <a:pt x="1242505" y="25748"/>
                    <a:pt x="1234313" y="33922"/>
                    <a:pt x="1234313" y="44012"/>
                  </a:cubicBezTo>
                  <a:cubicBezTo>
                    <a:pt x="1234313" y="54102"/>
                    <a:pt x="1242505" y="62277"/>
                    <a:pt x="1252601" y="62277"/>
                  </a:cubicBezTo>
                  <a:cubicBezTo>
                    <a:pt x="1262698" y="62277"/>
                    <a:pt x="1270889" y="54102"/>
                    <a:pt x="1270889" y="44012"/>
                  </a:cubicBezTo>
                  <a:cubicBezTo>
                    <a:pt x="1270762" y="33973"/>
                    <a:pt x="1262571" y="25900"/>
                    <a:pt x="1252538" y="25938"/>
                  </a:cubicBezTo>
                  <a:close/>
                  <a:moveTo>
                    <a:pt x="1252601" y="117070"/>
                  </a:moveTo>
                  <a:cubicBezTo>
                    <a:pt x="1242505" y="117070"/>
                    <a:pt x="1234313" y="125245"/>
                    <a:pt x="1234313" y="135335"/>
                  </a:cubicBezTo>
                  <a:cubicBezTo>
                    <a:pt x="1234313" y="145424"/>
                    <a:pt x="1242505" y="153599"/>
                    <a:pt x="1252601" y="153599"/>
                  </a:cubicBezTo>
                  <a:cubicBezTo>
                    <a:pt x="1255396" y="153574"/>
                    <a:pt x="1258189" y="152901"/>
                    <a:pt x="1260729" y="151633"/>
                  </a:cubicBezTo>
                  <a:cubicBezTo>
                    <a:pt x="1263904" y="144847"/>
                    <a:pt x="1267079" y="138062"/>
                    <a:pt x="1270318" y="131149"/>
                  </a:cubicBezTo>
                  <a:cubicBezTo>
                    <a:pt x="1268413" y="122879"/>
                    <a:pt x="1261047" y="117032"/>
                    <a:pt x="1252538" y="117070"/>
                  </a:cubicBezTo>
                  <a:close/>
                  <a:moveTo>
                    <a:pt x="1280224" y="0"/>
                  </a:moveTo>
                  <a:cubicBezTo>
                    <a:pt x="1281050" y="9982"/>
                    <a:pt x="1289812" y="17396"/>
                    <a:pt x="1299846" y="16558"/>
                  </a:cubicBezTo>
                  <a:cubicBezTo>
                    <a:pt x="1308672" y="15816"/>
                    <a:pt x="1315657" y="8821"/>
                    <a:pt x="1316419" y="0"/>
                  </a:cubicBezTo>
                  <a:close/>
                  <a:moveTo>
                    <a:pt x="1115124" y="345376"/>
                  </a:moveTo>
                  <a:cubicBezTo>
                    <a:pt x="1105027" y="345376"/>
                    <a:pt x="1096836" y="353551"/>
                    <a:pt x="1096836" y="363640"/>
                  </a:cubicBezTo>
                  <a:cubicBezTo>
                    <a:pt x="1096836" y="373730"/>
                    <a:pt x="1105027" y="381905"/>
                    <a:pt x="1115124" y="381905"/>
                  </a:cubicBezTo>
                  <a:cubicBezTo>
                    <a:pt x="1125221" y="381905"/>
                    <a:pt x="1133412" y="373730"/>
                    <a:pt x="1133412" y="363640"/>
                  </a:cubicBezTo>
                  <a:cubicBezTo>
                    <a:pt x="1133412" y="353652"/>
                    <a:pt x="1125411" y="345515"/>
                    <a:pt x="1115378" y="345376"/>
                  </a:cubicBezTo>
                  <a:close/>
                  <a:moveTo>
                    <a:pt x="1115124" y="254054"/>
                  </a:moveTo>
                  <a:cubicBezTo>
                    <a:pt x="1105027" y="254054"/>
                    <a:pt x="1096836" y="262228"/>
                    <a:pt x="1096836" y="272318"/>
                  </a:cubicBezTo>
                  <a:cubicBezTo>
                    <a:pt x="1096836" y="282408"/>
                    <a:pt x="1105027" y="290583"/>
                    <a:pt x="1115124" y="290583"/>
                  </a:cubicBezTo>
                  <a:cubicBezTo>
                    <a:pt x="1125221" y="290583"/>
                    <a:pt x="1133412" y="282408"/>
                    <a:pt x="1133412" y="272318"/>
                  </a:cubicBezTo>
                  <a:cubicBezTo>
                    <a:pt x="1133285" y="262406"/>
                    <a:pt x="1125284" y="254383"/>
                    <a:pt x="1115378" y="254244"/>
                  </a:cubicBezTo>
                  <a:close/>
                  <a:moveTo>
                    <a:pt x="1069404" y="25748"/>
                  </a:moveTo>
                  <a:cubicBezTo>
                    <a:pt x="1059307" y="25748"/>
                    <a:pt x="1051116" y="33922"/>
                    <a:pt x="1051116" y="44012"/>
                  </a:cubicBezTo>
                  <a:cubicBezTo>
                    <a:pt x="1051116" y="54102"/>
                    <a:pt x="1059307" y="62277"/>
                    <a:pt x="1069404" y="62277"/>
                  </a:cubicBezTo>
                  <a:cubicBezTo>
                    <a:pt x="1079500" y="62277"/>
                    <a:pt x="1087692" y="54102"/>
                    <a:pt x="1087692" y="44012"/>
                  </a:cubicBezTo>
                  <a:cubicBezTo>
                    <a:pt x="1087565" y="34100"/>
                    <a:pt x="1079564" y="26078"/>
                    <a:pt x="1069658" y="25938"/>
                  </a:cubicBezTo>
                  <a:close/>
                  <a:moveTo>
                    <a:pt x="1069404" y="117070"/>
                  </a:moveTo>
                  <a:cubicBezTo>
                    <a:pt x="1059307" y="117070"/>
                    <a:pt x="1051116" y="125245"/>
                    <a:pt x="1051116" y="135335"/>
                  </a:cubicBezTo>
                  <a:cubicBezTo>
                    <a:pt x="1051116" y="145424"/>
                    <a:pt x="1059307" y="153599"/>
                    <a:pt x="1069404" y="153599"/>
                  </a:cubicBezTo>
                  <a:cubicBezTo>
                    <a:pt x="1079500" y="153599"/>
                    <a:pt x="1087692" y="145424"/>
                    <a:pt x="1087692" y="135335"/>
                  </a:cubicBezTo>
                  <a:cubicBezTo>
                    <a:pt x="1087692" y="125346"/>
                    <a:pt x="1079627" y="117210"/>
                    <a:pt x="1069658" y="117070"/>
                  </a:cubicBezTo>
                  <a:close/>
                  <a:moveTo>
                    <a:pt x="1160844" y="299715"/>
                  </a:moveTo>
                  <a:cubicBezTo>
                    <a:pt x="1150748" y="299715"/>
                    <a:pt x="1142556" y="307890"/>
                    <a:pt x="1142556" y="317979"/>
                  </a:cubicBezTo>
                  <a:cubicBezTo>
                    <a:pt x="1142556" y="328069"/>
                    <a:pt x="1150748" y="336244"/>
                    <a:pt x="1160844" y="336244"/>
                  </a:cubicBezTo>
                  <a:lnTo>
                    <a:pt x="1162495" y="336244"/>
                  </a:lnTo>
                  <a:cubicBezTo>
                    <a:pt x="1167512" y="327790"/>
                    <a:pt x="1172528" y="319330"/>
                    <a:pt x="1177544" y="310876"/>
                  </a:cubicBezTo>
                  <a:cubicBezTo>
                    <a:pt x="1174750" y="304255"/>
                    <a:pt x="1168274" y="299892"/>
                    <a:pt x="1161098" y="299715"/>
                  </a:cubicBezTo>
                  <a:close/>
                  <a:moveTo>
                    <a:pt x="1160844" y="208392"/>
                  </a:moveTo>
                  <a:cubicBezTo>
                    <a:pt x="1150748" y="208392"/>
                    <a:pt x="1142556" y="216567"/>
                    <a:pt x="1142556" y="226657"/>
                  </a:cubicBezTo>
                  <a:cubicBezTo>
                    <a:pt x="1142556" y="236747"/>
                    <a:pt x="1150748" y="244921"/>
                    <a:pt x="1160844" y="244921"/>
                  </a:cubicBezTo>
                  <a:cubicBezTo>
                    <a:pt x="1170940" y="244921"/>
                    <a:pt x="1179132" y="236747"/>
                    <a:pt x="1179132" y="226657"/>
                  </a:cubicBezTo>
                  <a:cubicBezTo>
                    <a:pt x="1179132" y="216669"/>
                    <a:pt x="1171067" y="208532"/>
                    <a:pt x="1161098" y="208392"/>
                  </a:cubicBezTo>
                  <a:close/>
                  <a:moveTo>
                    <a:pt x="1115124" y="162731"/>
                  </a:moveTo>
                  <a:cubicBezTo>
                    <a:pt x="1105027" y="162731"/>
                    <a:pt x="1096836" y="170906"/>
                    <a:pt x="1096836" y="180996"/>
                  </a:cubicBezTo>
                  <a:cubicBezTo>
                    <a:pt x="1096836" y="191086"/>
                    <a:pt x="1105027" y="199260"/>
                    <a:pt x="1115124" y="199260"/>
                  </a:cubicBezTo>
                  <a:cubicBezTo>
                    <a:pt x="1125221" y="199260"/>
                    <a:pt x="1133412" y="191086"/>
                    <a:pt x="1133412" y="180996"/>
                  </a:cubicBezTo>
                  <a:cubicBezTo>
                    <a:pt x="1133412" y="171007"/>
                    <a:pt x="1125411" y="162871"/>
                    <a:pt x="1115378" y="162731"/>
                  </a:cubicBezTo>
                  <a:close/>
                  <a:moveTo>
                    <a:pt x="1115124" y="71409"/>
                  </a:moveTo>
                  <a:cubicBezTo>
                    <a:pt x="1105027" y="71409"/>
                    <a:pt x="1096836" y="79584"/>
                    <a:pt x="1096836" y="89673"/>
                  </a:cubicBezTo>
                  <a:cubicBezTo>
                    <a:pt x="1096836" y="99763"/>
                    <a:pt x="1105027" y="107938"/>
                    <a:pt x="1115124" y="107938"/>
                  </a:cubicBezTo>
                  <a:cubicBezTo>
                    <a:pt x="1125221" y="107938"/>
                    <a:pt x="1133412" y="99763"/>
                    <a:pt x="1133412" y="89673"/>
                  </a:cubicBezTo>
                  <a:cubicBezTo>
                    <a:pt x="1133412" y="79685"/>
                    <a:pt x="1125411" y="71548"/>
                    <a:pt x="1115378" y="71409"/>
                  </a:cubicBezTo>
                  <a:close/>
                  <a:moveTo>
                    <a:pt x="1160844" y="117070"/>
                  </a:moveTo>
                  <a:cubicBezTo>
                    <a:pt x="1150748" y="117070"/>
                    <a:pt x="1142556" y="125245"/>
                    <a:pt x="1142556" y="135335"/>
                  </a:cubicBezTo>
                  <a:cubicBezTo>
                    <a:pt x="1142556" y="145424"/>
                    <a:pt x="1150748" y="153599"/>
                    <a:pt x="1160844" y="153599"/>
                  </a:cubicBezTo>
                  <a:cubicBezTo>
                    <a:pt x="1170940" y="153599"/>
                    <a:pt x="1179132" y="145424"/>
                    <a:pt x="1179132" y="135335"/>
                  </a:cubicBezTo>
                  <a:cubicBezTo>
                    <a:pt x="1179132" y="125346"/>
                    <a:pt x="1171067" y="117210"/>
                    <a:pt x="1161098" y="117070"/>
                  </a:cubicBezTo>
                  <a:close/>
                  <a:moveTo>
                    <a:pt x="749364" y="619343"/>
                  </a:moveTo>
                  <a:cubicBezTo>
                    <a:pt x="739267" y="619343"/>
                    <a:pt x="731076" y="627518"/>
                    <a:pt x="731076" y="637607"/>
                  </a:cubicBezTo>
                  <a:cubicBezTo>
                    <a:pt x="731076" y="640747"/>
                    <a:pt x="731965" y="643822"/>
                    <a:pt x="733489" y="646549"/>
                  </a:cubicBezTo>
                  <a:cubicBezTo>
                    <a:pt x="743776" y="647057"/>
                    <a:pt x="754190" y="647310"/>
                    <a:pt x="764794" y="647374"/>
                  </a:cubicBezTo>
                  <a:cubicBezTo>
                    <a:pt x="770192" y="638850"/>
                    <a:pt x="767652" y="627568"/>
                    <a:pt x="759143" y="622171"/>
                  </a:cubicBezTo>
                  <a:cubicBezTo>
                    <a:pt x="756222" y="620326"/>
                    <a:pt x="752793" y="619349"/>
                    <a:pt x="749364" y="619343"/>
                  </a:cubicBezTo>
                  <a:close/>
                  <a:moveTo>
                    <a:pt x="749364" y="436698"/>
                  </a:moveTo>
                  <a:cubicBezTo>
                    <a:pt x="739267" y="436698"/>
                    <a:pt x="731076" y="444873"/>
                    <a:pt x="731076" y="454963"/>
                  </a:cubicBezTo>
                  <a:cubicBezTo>
                    <a:pt x="731076" y="465053"/>
                    <a:pt x="739267" y="473227"/>
                    <a:pt x="749364" y="473227"/>
                  </a:cubicBezTo>
                  <a:cubicBezTo>
                    <a:pt x="759461" y="473227"/>
                    <a:pt x="767652" y="465053"/>
                    <a:pt x="767652" y="454963"/>
                  </a:cubicBezTo>
                  <a:cubicBezTo>
                    <a:pt x="767652" y="444974"/>
                    <a:pt x="759587" y="436838"/>
                    <a:pt x="749618" y="436698"/>
                  </a:cubicBezTo>
                  <a:close/>
                  <a:moveTo>
                    <a:pt x="749364" y="528021"/>
                  </a:moveTo>
                  <a:cubicBezTo>
                    <a:pt x="739204" y="527983"/>
                    <a:pt x="731012" y="536164"/>
                    <a:pt x="730949" y="546285"/>
                  </a:cubicBezTo>
                  <a:cubicBezTo>
                    <a:pt x="730886" y="556407"/>
                    <a:pt x="739077" y="564638"/>
                    <a:pt x="749237" y="564676"/>
                  </a:cubicBezTo>
                  <a:cubicBezTo>
                    <a:pt x="759397" y="564714"/>
                    <a:pt x="767588" y="556533"/>
                    <a:pt x="767652" y="546412"/>
                  </a:cubicBezTo>
                  <a:cubicBezTo>
                    <a:pt x="767652" y="546367"/>
                    <a:pt x="767652" y="546330"/>
                    <a:pt x="767652" y="546285"/>
                  </a:cubicBezTo>
                  <a:cubicBezTo>
                    <a:pt x="767652" y="536297"/>
                    <a:pt x="759587" y="528160"/>
                    <a:pt x="749618" y="528021"/>
                  </a:cubicBezTo>
                  <a:close/>
                  <a:moveTo>
                    <a:pt x="703644" y="25748"/>
                  </a:moveTo>
                  <a:cubicBezTo>
                    <a:pt x="693548" y="25748"/>
                    <a:pt x="685356" y="33922"/>
                    <a:pt x="685356" y="44012"/>
                  </a:cubicBezTo>
                  <a:cubicBezTo>
                    <a:pt x="685356" y="54102"/>
                    <a:pt x="693548" y="62277"/>
                    <a:pt x="703644" y="62277"/>
                  </a:cubicBezTo>
                  <a:cubicBezTo>
                    <a:pt x="713740" y="62277"/>
                    <a:pt x="721932" y="54102"/>
                    <a:pt x="721932" y="44012"/>
                  </a:cubicBezTo>
                  <a:cubicBezTo>
                    <a:pt x="721805" y="34100"/>
                    <a:pt x="713804" y="26078"/>
                    <a:pt x="703898" y="25938"/>
                  </a:cubicBezTo>
                  <a:close/>
                  <a:moveTo>
                    <a:pt x="749364" y="162731"/>
                  </a:moveTo>
                  <a:cubicBezTo>
                    <a:pt x="739267" y="162731"/>
                    <a:pt x="731076" y="170906"/>
                    <a:pt x="731076" y="180996"/>
                  </a:cubicBezTo>
                  <a:cubicBezTo>
                    <a:pt x="731076" y="191086"/>
                    <a:pt x="739267" y="199260"/>
                    <a:pt x="749364" y="199260"/>
                  </a:cubicBezTo>
                  <a:cubicBezTo>
                    <a:pt x="759461" y="199260"/>
                    <a:pt x="767652" y="191086"/>
                    <a:pt x="767652" y="180996"/>
                  </a:cubicBezTo>
                  <a:cubicBezTo>
                    <a:pt x="767652" y="171007"/>
                    <a:pt x="759587" y="162871"/>
                    <a:pt x="749618" y="162731"/>
                  </a:cubicBezTo>
                  <a:close/>
                  <a:moveTo>
                    <a:pt x="749364" y="345376"/>
                  </a:moveTo>
                  <a:cubicBezTo>
                    <a:pt x="739267" y="345376"/>
                    <a:pt x="731076" y="353551"/>
                    <a:pt x="731076" y="363640"/>
                  </a:cubicBezTo>
                  <a:cubicBezTo>
                    <a:pt x="731076" y="373730"/>
                    <a:pt x="739267" y="381905"/>
                    <a:pt x="749364" y="381905"/>
                  </a:cubicBezTo>
                  <a:cubicBezTo>
                    <a:pt x="759461" y="381905"/>
                    <a:pt x="767652" y="373730"/>
                    <a:pt x="767652" y="363640"/>
                  </a:cubicBezTo>
                  <a:cubicBezTo>
                    <a:pt x="767652" y="353652"/>
                    <a:pt x="759587" y="345515"/>
                    <a:pt x="749618" y="345376"/>
                  </a:cubicBezTo>
                  <a:close/>
                  <a:moveTo>
                    <a:pt x="749364" y="71409"/>
                  </a:moveTo>
                  <a:cubicBezTo>
                    <a:pt x="739267" y="71409"/>
                    <a:pt x="731076" y="79584"/>
                    <a:pt x="731076" y="89673"/>
                  </a:cubicBezTo>
                  <a:cubicBezTo>
                    <a:pt x="731076" y="99763"/>
                    <a:pt x="739267" y="107938"/>
                    <a:pt x="749364" y="107938"/>
                  </a:cubicBezTo>
                  <a:cubicBezTo>
                    <a:pt x="759461" y="107938"/>
                    <a:pt x="767652" y="99763"/>
                    <a:pt x="767652" y="89673"/>
                  </a:cubicBezTo>
                  <a:cubicBezTo>
                    <a:pt x="767652" y="79685"/>
                    <a:pt x="759587" y="71548"/>
                    <a:pt x="749618" y="71409"/>
                  </a:cubicBezTo>
                  <a:close/>
                  <a:moveTo>
                    <a:pt x="703644" y="117070"/>
                  </a:moveTo>
                  <a:cubicBezTo>
                    <a:pt x="693548" y="117070"/>
                    <a:pt x="685356" y="125245"/>
                    <a:pt x="685356" y="135335"/>
                  </a:cubicBezTo>
                  <a:cubicBezTo>
                    <a:pt x="685356" y="145424"/>
                    <a:pt x="693548" y="153599"/>
                    <a:pt x="703644" y="153599"/>
                  </a:cubicBezTo>
                  <a:cubicBezTo>
                    <a:pt x="713740" y="153599"/>
                    <a:pt x="721932" y="145424"/>
                    <a:pt x="721932" y="135335"/>
                  </a:cubicBezTo>
                  <a:cubicBezTo>
                    <a:pt x="721932" y="125346"/>
                    <a:pt x="713867" y="117210"/>
                    <a:pt x="703898" y="117070"/>
                  </a:cubicBezTo>
                  <a:close/>
                  <a:moveTo>
                    <a:pt x="749364" y="254054"/>
                  </a:moveTo>
                  <a:cubicBezTo>
                    <a:pt x="739267" y="254054"/>
                    <a:pt x="731076" y="262228"/>
                    <a:pt x="731076" y="272318"/>
                  </a:cubicBezTo>
                  <a:cubicBezTo>
                    <a:pt x="731076" y="282408"/>
                    <a:pt x="739267" y="290583"/>
                    <a:pt x="749364" y="290583"/>
                  </a:cubicBezTo>
                  <a:cubicBezTo>
                    <a:pt x="759461" y="290583"/>
                    <a:pt x="767652" y="282408"/>
                    <a:pt x="767652" y="272318"/>
                  </a:cubicBezTo>
                  <a:cubicBezTo>
                    <a:pt x="767525" y="262406"/>
                    <a:pt x="759524" y="254383"/>
                    <a:pt x="749618" y="254244"/>
                  </a:cubicBezTo>
                  <a:close/>
                  <a:moveTo>
                    <a:pt x="703644" y="482359"/>
                  </a:moveTo>
                  <a:cubicBezTo>
                    <a:pt x="693548" y="482359"/>
                    <a:pt x="685356" y="490534"/>
                    <a:pt x="685356" y="500624"/>
                  </a:cubicBezTo>
                  <a:cubicBezTo>
                    <a:pt x="685356" y="510714"/>
                    <a:pt x="693548" y="518888"/>
                    <a:pt x="703644" y="518888"/>
                  </a:cubicBezTo>
                  <a:cubicBezTo>
                    <a:pt x="713740" y="518888"/>
                    <a:pt x="721932" y="510714"/>
                    <a:pt x="721932" y="500624"/>
                  </a:cubicBezTo>
                  <a:cubicBezTo>
                    <a:pt x="721805" y="490712"/>
                    <a:pt x="713804" y="482689"/>
                    <a:pt x="703898" y="482550"/>
                  </a:cubicBezTo>
                  <a:close/>
                  <a:moveTo>
                    <a:pt x="657924" y="71409"/>
                  </a:moveTo>
                  <a:cubicBezTo>
                    <a:pt x="647827" y="71409"/>
                    <a:pt x="639636" y="79584"/>
                    <a:pt x="639636" y="89673"/>
                  </a:cubicBezTo>
                  <a:cubicBezTo>
                    <a:pt x="639636" y="99763"/>
                    <a:pt x="647827" y="107938"/>
                    <a:pt x="657924" y="107938"/>
                  </a:cubicBezTo>
                  <a:cubicBezTo>
                    <a:pt x="668020" y="107938"/>
                    <a:pt x="676212" y="99763"/>
                    <a:pt x="676212" y="89673"/>
                  </a:cubicBezTo>
                  <a:cubicBezTo>
                    <a:pt x="676212" y="79685"/>
                    <a:pt x="668211" y="71548"/>
                    <a:pt x="658178" y="71409"/>
                  </a:cubicBezTo>
                  <a:close/>
                  <a:moveTo>
                    <a:pt x="886524" y="117070"/>
                  </a:moveTo>
                  <a:cubicBezTo>
                    <a:pt x="876427" y="117070"/>
                    <a:pt x="868236" y="125245"/>
                    <a:pt x="868236" y="135335"/>
                  </a:cubicBezTo>
                  <a:cubicBezTo>
                    <a:pt x="868236" y="145424"/>
                    <a:pt x="876427" y="153599"/>
                    <a:pt x="886524" y="153599"/>
                  </a:cubicBezTo>
                  <a:cubicBezTo>
                    <a:pt x="896620" y="153599"/>
                    <a:pt x="904812" y="145424"/>
                    <a:pt x="904812" y="135335"/>
                  </a:cubicBezTo>
                  <a:cubicBezTo>
                    <a:pt x="904812" y="125346"/>
                    <a:pt x="896811" y="117210"/>
                    <a:pt x="886778" y="117070"/>
                  </a:cubicBezTo>
                  <a:close/>
                  <a:moveTo>
                    <a:pt x="657924" y="162731"/>
                  </a:moveTo>
                  <a:cubicBezTo>
                    <a:pt x="647827" y="162731"/>
                    <a:pt x="639636" y="170906"/>
                    <a:pt x="639636" y="180996"/>
                  </a:cubicBezTo>
                  <a:cubicBezTo>
                    <a:pt x="639636" y="191086"/>
                    <a:pt x="647827" y="199260"/>
                    <a:pt x="657924" y="199260"/>
                  </a:cubicBezTo>
                  <a:cubicBezTo>
                    <a:pt x="668020" y="199260"/>
                    <a:pt x="676212" y="191086"/>
                    <a:pt x="676212" y="180996"/>
                  </a:cubicBezTo>
                  <a:cubicBezTo>
                    <a:pt x="676212" y="171007"/>
                    <a:pt x="668211" y="162871"/>
                    <a:pt x="658178" y="162731"/>
                  </a:cubicBezTo>
                  <a:close/>
                  <a:moveTo>
                    <a:pt x="657924" y="345376"/>
                  </a:moveTo>
                  <a:cubicBezTo>
                    <a:pt x="647827" y="345376"/>
                    <a:pt x="639636" y="353551"/>
                    <a:pt x="639636" y="363640"/>
                  </a:cubicBezTo>
                  <a:cubicBezTo>
                    <a:pt x="639636" y="373730"/>
                    <a:pt x="647827" y="381905"/>
                    <a:pt x="657924" y="381905"/>
                  </a:cubicBezTo>
                  <a:cubicBezTo>
                    <a:pt x="668020" y="381905"/>
                    <a:pt x="676212" y="373730"/>
                    <a:pt x="676212" y="363640"/>
                  </a:cubicBezTo>
                  <a:cubicBezTo>
                    <a:pt x="676212" y="353652"/>
                    <a:pt x="668211" y="345515"/>
                    <a:pt x="658178" y="345376"/>
                  </a:cubicBezTo>
                  <a:close/>
                  <a:moveTo>
                    <a:pt x="703644" y="391037"/>
                  </a:moveTo>
                  <a:cubicBezTo>
                    <a:pt x="693548" y="391037"/>
                    <a:pt x="685356" y="399212"/>
                    <a:pt x="685356" y="409302"/>
                  </a:cubicBezTo>
                  <a:cubicBezTo>
                    <a:pt x="685356" y="419391"/>
                    <a:pt x="693548" y="427566"/>
                    <a:pt x="703644" y="427566"/>
                  </a:cubicBezTo>
                  <a:cubicBezTo>
                    <a:pt x="713740" y="427566"/>
                    <a:pt x="721932" y="419391"/>
                    <a:pt x="721932" y="409302"/>
                  </a:cubicBezTo>
                  <a:cubicBezTo>
                    <a:pt x="721932" y="399313"/>
                    <a:pt x="713867" y="391177"/>
                    <a:pt x="703898" y="391037"/>
                  </a:cubicBezTo>
                  <a:close/>
                  <a:moveTo>
                    <a:pt x="703644" y="573682"/>
                  </a:moveTo>
                  <a:cubicBezTo>
                    <a:pt x="693548" y="573682"/>
                    <a:pt x="685356" y="581856"/>
                    <a:pt x="685356" y="591946"/>
                  </a:cubicBezTo>
                  <a:cubicBezTo>
                    <a:pt x="685356" y="602036"/>
                    <a:pt x="693548" y="610211"/>
                    <a:pt x="703644" y="610211"/>
                  </a:cubicBezTo>
                  <a:cubicBezTo>
                    <a:pt x="713740" y="610211"/>
                    <a:pt x="721932" y="602036"/>
                    <a:pt x="721932" y="591946"/>
                  </a:cubicBezTo>
                  <a:cubicBezTo>
                    <a:pt x="721932" y="581958"/>
                    <a:pt x="713867" y="573821"/>
                    <a:pt x="703898" y="573682"/>
                  </a:cubicBezTo>
                  <a:close/>
                  <a:moveTo>
                    <a:pt x="703644" y="208392"/>
                  </a:moveTo>
                  <a:cubicBezTo>
                    <a:pt x="693548" y="208392"/>
                    <a:pt x="685356" y="216567"/>
                    <a:pt x="685356" y="226657"/>
                  </a:cubicBezTo>
                  <a:cubicBezTo>
                    <a:pt x="685356" y="236747"/>
                    <a:pt x="693548" y="244921"/>
                    <a:pt x="703644" y="244921"/>
                  </a:cubicBezTo>
                  <a:cubicBezTo>
                    <a:pt x="713740" y="244921"/>
                    <a:pt x="721932" y="236747"/>
                    <a:pt x="721932" y="226657"/>
                  </a:cubicBezTo>
                  <a:cubicBezTo>
                    <a:pt x="721932" y="216669"/>
                    <a:pt x="713867" y="208532"/>
                    <a:pt x="703898" y="208392"/>
                  </a:cubicBezTo>
                  <a:close/>
                  <a:moveTo>
                    <a:pt x="703644" y="299715"/>
                  </a:moveTo>
                  <a:cubicBezTo>
                    <a:pt x="693548" y="299715"/>
                    <a:pt x="685356" y="307890"/>
                    <a:pt x="685356" y="317979"/>
                  </a:cubicBezTo>
                  <a:cubicBezTo>
                    <a:pt x="685356" y="328069"/>
                    <a:pt x="693548" y="336244"/>
                    <a:pt x="703644" y="336244"/>
                  </a:cubicBezTo>
                  <a:cubicBezTo>
                    <a:pt x="713740" y="336244"/>
                    <a:pt x="721932" y="328069"/>
                    <a:pt x="721932" y="317979"/>
                  </a:cubicBezTo>
                  <a:cubicBezTo>
                    <a:pt x="721932" y="307991"/>
                    <a:pt x="713867" y="299854"/>
                    <a:pt x="703898" y="299715"/>
                  </a:cubicBezTo>
                  <a:close/>
                  <a:moveTo>
                    <a:pt x="795084" y="573682"/>
                  </a:moveTo>
                  <a:cubicBezTo>
                    <a:pt x="784987" y="573682"/>
                    <a:pt x="776796" y="581856"/>
                    <a:pt x="776796" y="591946"/>
                  </a:cubicBezTo>
                  <a:cubicBezTo>
                    <a:pt x="776796" y="602036"/>
                    <a:pt x="784987" y="610211"/>
                    <a:pt x="795084" y="610211"/>
                  </a:cubicBezTo>
                  <a:cubicBezTo>
                    <a:pt x="805180" y="610211"/>
                    <a:pt x="813372" y="602036"/>
                    <a:pt x="813372" y="591946"/>
                  </a:cubicBezTo>
                  <a:cubicBezTo>
                    <a:pt x="813372" y="581958"/>
                    <a:pt x="805371" y="573821"/>
                    <a:pt x="795338" y="573682"/>
                  </a:cubicBezTo>
                  <a:close/>
                  <a:moveTo>
                    <a:pt x="657924" y="254054"/>
                  </a:moveTo>
                  <a:cubicBezTo>
                    <a:pt x="647827" y="254054"/>
                    <a:pt x="639636" y="262228"/>
                    <a:pt x="639636" y="272318"/>
                  </a:cubicBezTo>
                  <a:cubicBezTo>
                    <a:pt x="639636" y="282408"/>
                    <a:pt x="647827" y="290583"/>
                    <a:pt x="657924" y="290583"/>
                  </a:cubicBezTo>
                  <a:cubicBezTo>
                    <a:pt x="668020" y="290583"/>
                    <a:pt x="676212" y="282408"/>
                    <a:pt x="676212" y="272318"/>
                  </a:cubicBezTo>
                  <a:cubicBezTo>
                    <a:pt x="676085" y="262406"/>
                    <a:pt x="668084" y="254383"/>
                    <a:pt x="658178" y="254244"/>
                  </a:cubicBezTo>
                  <a:close/>
                  <a:moveTo>
                    <a:pt x="840804" y="162731"/>
                  </a:moveTo>
                  <a:cubicBezTo>
                    <a:pt x="830707" y="162731"/>
                    <a:pt x="822516" y="170906"/>
                    <a:pt x="822516" y="180996"/>
                  </a:cubicBezTo>
                  <a:cubicBezTo>
                    <a:pt x="822516" y="191086"/>
                    <a:pt x="830707" y="199260"/>
                    <a:pt x="840804" y="199260"/>
                  </a:cubicBezTo>
                  <a:cubicBezTo>
                    <a:pt x="850900" y="199260"/>
                    <a:pt x="859092" y="191086"/>
                    <a:pt x="859092" y="180996"/>
                  </a:cubicBezTo>
                  <a:cubicBezTo>
                    <a:pt x="859092" y="171007"/>
                    <a:pt x="851027" y="162871"/>
                    <a:pt x="841058" y="162731"/>
                  </a:cubicBezTo>
                  <a:close/>
                  <a:moveTo>
                    <a:pt x="840804" y="71409"/>
                  </a:moveTo>
                  <a:cubicBezTo>
                    <a:pt x="830707" y="71409"/>
                    <a:pt x="822516" y="79584"/>
                    <a:pt x="822516" y="89673"/>
                  </a:cubicBezTo>
                  <a:cubicBezTo>
                    <a:pt x="822516" y="99763"/>
                    <a:pt x="830707" y="107938"/>
                    <a:pt x="840804" y="107938"/>
                  </a:cubicBezTo>
                  <a:cubicBezTo>
                    <a:pt x="850900" y="107938"/>
                    <a:pt x="859092" y="99763"/>
                    <a:pt x="859092" y="89673"/>
                  </a:cubicBezTo>
                  <a:cubicBezTo>
                    <a:pt x="859092" y="79685"/>
                    <a:pt x="851027" y="71548"/>
                    <a:pt x="841058" y="71409"/>
                  </a:cubicBezTo>
                  <a:close/>
                  <a:moveTo>
                    <a:pt x="840804" y="345376"/>
                  </a:moveTo>
                  <a:cubicBezTo>
                    <a:pt x="830707" y="345376"/>
                    <a:pt x="822516" y="353551"/>
                    <a:pt x="822516" y="363640"/>
                  </a:cubicBezTo>
                  <a:cubicBezTo>
                    <a:pt x="822516" y="373730"/>
                    <a:pt x="830707" y="381905"/>
                    <a:pt x="840804" y="381905"/>
                  </a:cubicBezTo>
                  <a:cubicBezTo>
                    <a:pt x="850900" y="381905"/>
                    <a:pt x="859092" y="373730"/>
                    <a:pt x="859092" y="363640"/>
                  </a:cubicBezTo>
                  <a:cubicBezTo>
                    <a:pt x="859092" y="353652"/>
                    <a:pt x="851027" y="345515"/>
                    <a:pt x="841058" y="345376"/>
                  </a:cubicBezTo>
                  <a:close/>
                  <a:moveTo>
                    <a:pt x="886524" y="573682"/>
                  </a:moveTo>
                  <a:cubicBezTo>
                    <a:pt x="876427" y="573682"/>
                    <a:pt x="868236" y="581856"/>
                    <a:pt x="868236" y="591946"/>
                  </a:cubicBezTo>
                  <a:cubicBezTo>
                    <a:pt x="868236" y="602036"/>
                    <a:pt x="876427" y="610211"/>
                    <a:pt x="886524" y="610211"/>
                  </a:cubicBezTo>
                  <a:cubicBezTo>
                    <a:pt x="896620" y="610211"/>
                    <a:pt x="904812" y="602036"/>
                    <a:pt x="904812" y="591946"/>
                  </a:cubicBezTo>
                  <a:cubicBezTo>
                    <a:pt x="904812" y="581958"/>
                    <a:pt x="896811" y="573821"/>
                    <a:pt x="886778" y="573682"/>
                  </a:cubicBezTo>
                  <a:close/>
                  <a:moveTo>
                    <a:pt x="840804" y="254054"/>
                  </a:moveTo>
                  <a:cubicBezTo>
                    <a:pt x="830707" y="254054"/>
                    <a:pt x="822516" y="262228"/>
                    <a:pt x="822516" y="272318"/>
                  </a:cubicBezTo>
                  <a:cubicBezTo>
                    <a:pt x="822516" y="282408"/>
                    <a:pt x="830707" y="290583"/>
                    <a:pt x="840804" y="290583"/>
                  </a:cubicBezTo>
                  <a:cubicBezTo>
                    <a:pt x="850900" y="290583"/>
                    <a:pt x="859092" y="282408"/>
                    <a:pt x="859092" y="272318"/>
                  </a:cubicBezTo>
                  <a:cubicBezTo>
                    <a:pt x="858965" y="262406"/>
                    <a:pt x="850964" y="254383"/>
                    <a:pt x="841058" y="254244"/>
                  </a:cubicBezTo>
                  <a:close/>
                  <a:moveTo>
                    <a:pt x="886524" y="208392"/>
                  </a:moveTo>
                  <a:cubicBezTo>
                    <a:pt x="876427" y="208392"/>
                    <a:pt x="868236" y="216567"/>
                    <a:pt x="868236" y="226657"/>
                  </a:cubicBezTo>
                  <a:cubicBezTo>
                    <a:pt x="868236" y="236747"/>
                    <a:pt x="876427" y="244921"/>
                    <a:pt x="886524" y="244921"/>
                  </a:cubicBezTo>
                  <a:cubicBezTo>
                    <a:pt x="896620" y="244921"/>
                    <a:pt x="904812" y="236747"/>
                    <a:pt x="904812" y="226657"/>
                  </a:cubicBezTo>
                  <a:cubicBezTo>
                    <a:pt x="904812" y="216669"/>
                    <a:pt x="896811" y="208532"/>
                    <a:pt x="886778" y="208392"/>
                  </a:cubicBezTo>
                  <a:close/>
                  <a:moveTo>
                    <a:pt x="886524" y="299715"/>
                  </a:moveTo>
                  <a:cubicBezTo>
                    <a:pt x="876427" y="299715"/>
                    <a:pt x="868236" y="307890"/>
                    <a:pt x="868236" y="317979"/>
                  </a:cubicBezTo>
                  <a:cubicBezTo>
                    <a:pt x="868236" y="328069"/>
                    <a:pt x="876427" y="336244"/>
                    <a:pt x="886524" y="336244"/>
                  </a:cubicBezTo>
                  <a:cubicBezTo>
                    <a:pt x="896620" y="336244"/>
                    <a:pt x="904812" y="328069"/>
                    <a:pt x="904812" y="317979"/>
                  </a:cubicBezTo>
                  <a:cubicBezTo>
                    <a:pt x="904812" y="307991"/>
                    <a:pt x="896811" y="299854"/>
                    <a:pt x="886778" y="299715"/>
                  </a:cubicBezTo>
                  <a:close/>
                  <a:moveTo>
                    <a:pt x="886524" y="391037"/>
                  </a:moveTo>
                  <a:cubicBezTo>
                    <a:pt x="876427" y="391037"/>
                    <a:pt x="868236" y="399212"/>
                    <a:pt x="868236" y="409302"/>
                  </a:cubicBezTo>
                  <a:cubicBezTo>
                    <a:pt x="868236" y="419391"/>
                    <a:pt x="876427" y="427566"/>
                    <a:pt x="886524" y="427566"/>
                  </a:cubicBezTo>
                  <a:cubicBezTo>
                    <a:pt x="896620" y="427566"/>
                    <a:pt x="904812" y="419391"/>
                    <a:pt x="904812" y="409302"/>
                  </a:cubicBezTo>
                  <a:cubicBezTo>
                    <a:pt x="904812" y="399313"/>
                    <a:pt x="896811" y="391177"/>
                    <a:pt x="886778" y="391037"/>
                  </a:cubicBezTo>
                  <a:close/>
                  <a:moveTo>
                    <a:pt x="886524" y="482359"/>
                  </a:moveTo>
                  <a:cubicBezTo>
                    <a:pt x="876427" y="482359"/>
                    <a:pt x="868236" y="490534"/>
                    <a:pt x="868236" y="500624"/>
                  </a:cubicBezTo>
                  <a:cubicBezTo>
                    <a:pt x="868236" y="510714"/>
                    <a:pt x="876427" y="518888"/>
                    <a:pt x="886524" y="518888"/>
                  </a:cubicBezTo>
                  <a:cubicBezTo>
                    <a:pt x="896620" y="518888"/>
                    <a:pt x="904812" y="510714"/>
                    <a:pt x="904812" y="500624"/>
                  </a:cubicBezTo>
                  <a:cubicBezTo>
                    <a:pt x="904685" y="490712"/>
                    <a:pt x="896684" y="482689"/>
                    <a:pt x="886778" y="482550"/>
                  </a:cubicBezTo>
                  <a:close/>
                  <a:moveTo>
                    <a:pt x="795084" y="391037"/>
                  </a:moveTo>
                  <a:cubicBezTo>
                    <a:pt x="784987" y="391037"/>
                    <a:pt x="776796" y="399212"/>
                    <a:pt x="776796" y="409302"/>
                  </a:cubicBezTo>
                  <a:cubicBezTo>
                    <a:pt x="776796" y="419391"/>
                    <a:pt x="784987" y="427566"/>
                    <a:pt x="795084" y="427566"/>
                  </a:cubicBezTo>
                  <a:cubicBezTo>
                    <a:pt x="805180" y="427566"/>
                    <a:pt x="813372" y="419391"/>
                    <a:pt x="813372" y="409302"/>
                  </a:cubicBezTo>
                  <a:cubicBezTo>
                    <a:pt x="813372" y="399313"/>
                    <a:pt x="805371" y="391177"/>
                    <a:pt x="795338" y="391037"/>
                  </a:cubicBezTo>
                  <a:close/>
                  <a:moveTo>
                    <a:pt x="795084" y="299715"/>
                  </a:moveTo>
                  <a:cubicBezTo>
                    <a:pt x="784987" y="299715"/>
                    <a:pt x="776796" y="307890"/>
                    <a:pt x="776796" y="317979"/>
                  </a:cubicBezTo>
                  <a:cubicBezTo>
                    <a:pt x="776796" y="328069"/>
                    <a:pt x="784987" y="336244"/>
                    <a:pt x="795084" y="336244"/>
                  </a:cubicBezTo>
                  <a:cubicBezTo>
                    <a:pt x="805180" y="336244"/>
                    <a:pt x="813372" y="328069"/>
                    <a:pt x="813372" y="317979"/>
                  </a:cubicBezTo>
                  <a:cubicBezTo>
                    <a:pt x="813372" y="307991"/>
                    <a:pt x="805371" y="299854"/>
                    <a:pt x="795338" y="299715"/>
                  </a:cubicBezTo>
                  <a:close/>
                  <a:moveTo>
                    <a:pt x="840804" y="436698"/>
                  </a:moveTo>
                  <a:cubicBezTo>
                    <a:pt x="830707" y="436698"/>
                    <a:pt x="822516" y="444873"/>
                    <a:pt x="822516" y="454963"/>
                  </a:cubicBezTo>
                  <a:cubicBezTo>
                    <a:pt x="822516" y="465053"/>
                    <a:pt x="830707" y="473227"/>
                    <a:pt x="840804" y="473227"/>
                  </a:cubicBezTo>
                  <a:cubicBezTo>
                    <a:pt x="850900" y="473227"/>
                    <a:pt x="859092" y="465053"/>
                    <a:pt x="859092" y="454963"/>
                  </a:cubicBezTo>
                  <a:cubicBezTo>
                    <a:pt x="859092" y="444974"/>
                    <a:pt x="851027" y="436838"/>
                    <a:pt x="841058" y="436698"/>
                  </a:cubicBezTo>
                  <a:close/>
                  <a:moveTo>
                    <a:pt x="795084" y="208392"/>
                  </a:moveTo>
                  <a:cubicBezTo>
                    <a:pt x="784987" y="208392"/>
                    <a:pt x="776796" y="216567"/>
                    <a:pt x="776796" y="226657"/>
                  </a:cubicBezTo>
                  <a:cubicBezTo>
                    <a:pt x="776796" y="236747"/>
                    <a:pt x="784987" y="244921"/>
                    <a:pt x="795084" y="244921"/>
                  </a:cubicBezTo>
                  <a:cubicBezTo>
                    <a:pt x="805180" y="244921"/>
                    <a:pt x="813372" y="236747"/>
                    <a:pt x="813372" y="226657"/>
                  </a:cubicBezTo>
                  <a:cubicBezTo>
                    <a:pt x="813372" y="216669"/>
                    <a:pt x="805371" y="208532"/>
                    <a:pt x="795338" y="208392"/>
                  </a:cubicBezTo>
                  <a:close/>
                  <a:moveTo>
                    <a:pt x="795084" y="482359"/>
                  </a:moveTo>
                  <a:cubicBezTo>
                    <a:pt x="784987" y="482359"/>
                    <a:pt x="776796" y="490534"/>
                    <a:pt x="776796" y="500624"/>
                  </a:cubicBezTo>
                  <a:cubicBezTo>
                    <a:pt x="776796" y="510714"/>
                    <a:pt x="784987" y="518888"/>
                    <a:pt x="795084" y="518888"/>
                  </a:cubicBezTo>
                  <a:cubicBezTo>
                    <a:pt x="805180" y="518888"/>
                    <a:pt x="813372" y="510714"/>
                    <a:pt x="813372" y="500624"/>
                  </a:cubicBezTo>
                  <a:cubicBezTo>
                    <a:pt x="813245" y="490712"/>
                    <a:pt x="805244" y="482689"/>
                    <a:pt x="795338" y="482550"/>
                  </a:cubicBezTo>
                  <a:close/>
                  <a:moveTo>
                    <a:pt x="795084" y="117070"/>
                  </a:moveTo>
                  <a:cubicBezTo>
                    <a:pt x="784987" y="117070"/>
                    <a:pt x="776796" y="125245"/>
                    <a:pt x="776796" y="135335"/>
                  </a:cubicBezTo>
                  <a:cubicBezTo>
                    <a:pt x="776796" y="145424"/>
                    <a:pt x="784987" y="153599"/>
                    <a:pt x="795084" y="153599"/>
                  </a:cubicBezTo>
                  <a:cubicBezTo>
                    <a:pt x="805180" y="153599"/>
                    <a:pt x="813372" y="145424"/>
                    <a:pt x="813372" y="135335"/>
                  </a:cubicBezTo>
                  <a:cubicBezTo>
                    <a:pt x="813372" y="125346"/>
                    <a:pt x="805371" y="117210"/>
                    <a:pt x="795338" y="117070"/>
                  </a:cubicBezTo>
                  <a:close/>
                  <a:moveTo>
                    <a:pt x="840804" y="528021"/>
                  </a:moveTo>
                  <a:cubicBezTo>
                    <a:pt x="830644" y="527983"/>
                    <a:pt x="822452" y="536164"/>
                    <a:pt x="822389" y="546285"/>
                  </a:cubicBezTo>
                  <a:cubicBezTo>
                    <a:pt x="822325" y="556407"/>
                    <a:pt x="830517" y="564638"/>
                    <a:pt x="840677" y="564676"/>
                  </a:cubicBezTo>
                  <a:cubicBezTo>
                    <a:pt x="850837" y="564714"/>
                    <a:pt x="859028" y="556533"/>
                    <a:pt x="859092" y="546412"/>
                  </a:cubicBezTo>
                  <a:cubicBezTo>
                    <a:pt x="859092" y="546367"/>
                    <a:pt x="859092" y="546330"/>
                    <a:pt x="859092" y="546285"/>
                  </a:cubicBezTo>
                  <a:cubicBezTo>
                    <a:pt x="859092" y="536297"/>
                    <a:pt x="851027" y="528160"/>
                    <a:pt x="841058" y="528021"/>
                  </a:cubicBezTo>
                  <a:close/>
                  <a:moveTo>
                    <a:pt x="840804" y="619343"/>
                  </a:moveTo>
                  <a:cubicBezTo>
                    <a:pt x="830707" y="619343"/>
                    <a:pt x="822516" y="627518"/>
                    <a:pt x="822516" y="637607"/>
                  </a:cubicBezTo>
                  <a:cubicBezTo>
                    <a:pt x="822516" y="639148"/>
                    <a:pt x="822770" y="640683"/>
                    <a:pt x="823151" y="642174"/>
                  </a:cubicBezTo>
                  <a:cubicBezTo>
                    <a:pt x="835089" y="639814"/>
                    <a:pt x="846837" y="636701"/>
                    <a:pt x="858393" y="632851"/>
                  </a:cubicBezTo>
                  <a:cubicBezTo>
                    <a:pt x="856298" y="624994"/>
                    <a:pt x="849186" y="619489"/>
                    <a:pt x="841058" y="619343"/>
                  </a:cubicBezTo>
                  <a:close/>
                  <a:moveTo>
                    <a:pt x="795084" y="25748"/>
                  </a:moveTo>
                  <a:cubicBezTo>
                    <a:pt x="784987" y="25748"/>
                    <a:pt x="776796" y="33922"/>
                    <a:pt x="776796" y="44012"/>
                  </a:cubicBezTo>
                  <a:cubicBezTo>
                    <a:pt x="776796" y="54102"/>
                    <a:pt x="784987" y="62277"/>
                    <a:pt x="795084" y="62277"/>
                  </a:cubicBezTo>
                  <a:cubicBezTo>
                    <a:pt x="805180" y="62277"/>
                    <a:pt x="813372" y="54102"/>
                    <a:pt x="813372" y="44012"/>
                  </a:cubicBezTo>
                  <a:cubicBezTo>
                    <a:pt x="813245" y="34100"/>
                    <a:pt x="805244" y="26078"/>
                    <a:pt x="795338" y="25938"/>
                  </a:cubicBezTo>
                  <a:close/>
                </a:path>
              </a:pathLst>
            </a:custGeom>
            <a:solidFill>
              <a:srgbClr val="3BE5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8" name="Google Shape;608;p10"/>
            <p:cNvSpPr/>
            <p:nvPr/>
          </p:nvSpPr>
          <p:spPr>
            <a:xfrm flipH="1">
              <a:off x="1676047" y="1606642"/>
              <a:ext cx="679513" cy="456825"/>
            </a:xfrm>
            <a:custGeom>
              <a:avLst/>
              <a:gdLst/>
              <a:ahLst/>
              <a:cxnLst/>
              <a:rect l="l" t="t" r="r" b="b"/>
              <a:pathLst>
                <a:path w="1812035" h="1218201" extrusionOk="0">
                  <a:moveTo>
                    <a:pt x="877760" y="1218202"/>
                  </a:moveTo>
                  <a:cubicBezTo>
                    <a:pt x="1373442" y="1218202"/>
                    <a:pt x="1576959" y="444118"/>
                    <a:pt x="1812036" y="0"/>
                  </a:cubicBezTo>
                  <a:lnTo>
                    <a:pt x="0" y="0"/>
                  </a:lnTo>
                  <a:cubicBezTo>
                    <a:pt x="243967" y="601269"/>
                    <a:pt x="522922" y="1218202"/>
                    <a:pt x="877760" y="1218202"/>
                  </a:cubicBezTo>
                  <a:close/>
                </a:path>
              </a:pathLst>
            </a:custGeom>
            <a:gradFill>
              <a:gsLst>
                <a:gs pos="0">
                  <a:srgbClr val="A54FA6"/>
                </a:gs>
                <a:gs pos="100000">
                  <a:srgbClr val="F702A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9" name="Google Shape;609;p10"/>
            <p:cNvSpPr/>
            <p:nvPr/>
          </p:nvSpPr>
          <p:spPr>
            <a:xfrm flipH="1">
              <a:off x="2355561" y="1183542"/>
              <a:ext cx="479298" cy="423103"/>
            </a:xfrm>
            <a:custGeom>
              <a:avLst/>
              <a:gdLst/>
              <a:ahLst/>
              <a:cxnLst/>
              <a:rect l="l" t="t" r="r" b="b"/>
              <a:pathLst>
                <a:path w="1278128" h="1128274" extrusionOk="0">
                  <a:moveTo>
                    <a:pt x="641922" y="0"/>
                  </a:moveTo>
                  <a:cubicBezTo>
                    <a:pt x="371729" y="0"/>
                    <a:pt x="243142" y="659994"/>
                    <a:pt x="0" y="1128275"/>
                  </a:cubicBezTo>
                  <a:lnTo>
                    <a:pt x="1278128" y="1128275"/>
                  </a:lnTo>
                  <a:cubicBezTo>
                    <a:pt x="1046290" y="557066"/>
                    <a:pt x="845947" y="0"/>
                    <a:pt x="641922" y="0"/>
                  </a:cubicBezTo>
                  <a:close/>
                </a:path>
              </a:pathLst>
            </a:custGeom>
            <a:solidFill>
              <a:srgbClr val="FF800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0" name="Google Shape;610;p10"/>
            <p:cNvSpPr/>
            <p:nvPr/>
          </p:nvSpPr>
          <p:spPr>
            <a:xfrm flipH="1">
              <a:off x="1411014" y="1492704"/>
              <a:ext cx="265033" cy="113939"/>
            </a:xfrm>
            <a:custGeom>
              <a:avLst/>
              <a:gdLst/>
              <a:ahLst/>
              <a:cxnLst/>
              <a:rect l="l" t="t" r="r" b="b"/>
              <a:pathLst>
                <a:path w="706755" h="303837" extrusionOk="0">
                  <a:moveTo>
                    <a:pt x="320167" y="0"/>
                  </a:moveTo>
                  <a:cubicBezTo>
                    <a:pt x="194310" y="0"/>
                    <a:pt x="94615" y="125251"/>
                    <a:pt x="0" y="303837"/>
                  </a:cubicBezTo>
                  <a:lnTo>
                    <a:pt x="706755" y="303837"/>
                  </a:lnTo>
                  <a:cubicBezTo>
                    <a:pt x="594932" y="135335"/>
                    <a:pt x="483933" y="0"/>
                    <a:pt x="320167" y="0"/>
                  </a:cubicBezTo>
                  <a:close/>
                </a:path>
              </a:pathLst>
            </a:custGeom>
            <a:solidFill>
              <a:srgbClr val="3BE5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1" name="Google Shape;611;p10"/>
            <p:cNvSpPr/>
            <p:nvPr/>
          </p:nvSpPr>
          <p:spPr>
            <a:xfrm flipH="1">
              <a:off x="218" y="1606642"/>
              <a:ext cx="189405" cy="242741"/>
            </a:xfrm>
            <a:custGeom>
              <a:avLst/>
              <a:gdLst/>
              <a:ahLst/>
              <a:cxnLst/>
              <a:rect l="l" t="t" r="r" b="b"/>
              <a:pathLst>
                <a:path w="505079" h="647310" extrusionOk="0">
                  <a:moveTo>
                    <a:pt x="0" y="0"/>
                  </a:moveTo>
                  <a:cubicBezTo>
                    <a:pt x="127000" y="368460"/>
                    <a:pt x="278765" y="644013"/>
                    <a:pt x="505079" y="647310"/>
                  </a:cubicBezTo>
                  <a:lnTo>
                    <a:pt x="505079" y="0"/>
                  </a:lnTo>
                  <a:close/>
                </a:path>
              </a:pathLst>
            </a:custGeom>
            <a:solidFill>
              <a:srgbClr val="F702A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2" name="Google Shape;612;p10"/>
            <p:cNvSpPr/>
            <p:nvPr/>
          </p:nvSpPr>
          <p:spPr>
            <a:xfrm flipH="1">
              <a:off x="3227765" y="1249917"/>
              <a:ext cx="397002" cy="356728"/>
            </a:xfrm>
            <a:custGeom>
              <a:avLst/>
              <a:gdLst/>
              <a:ahLst/>
              <a:cxnLst/>
              <a:rect l="l" t="t" r="r" b="b"/>
              <a:pathLst>
                <a:path w="1058671" h="951274" extrusionOk="0">
                  <a:moveTo>
                    <a:pt x="584200" y="0"/>
                  </a:moveTo>
                  <a:cubicBezTo>
                    <a:pt x="388938" y="0"/>
                    <a:pt x="206692" y="447289"/>
                    <a:pt x="0" y="951274"/>
                  </a:cubicBezTo>
                  <a:lnTo>
                    <a:pt x="1058672" y="951274"/>
                  </a:lnTo>
                  <a:cubicBezTo>
                    <a:pt x="920623" y="672805"/>
                    <a:pt x="806005" y="314808"/>
                    <a:pt x="664654" y="17313"/>
                  </a:cubicBezTo>
                  <a:cubicBezTo>
                    <a:pt x="639312" y="6075"/>
                    <a:pt x="611924" y="184"/>
                    <a:pt x="584200" y="0"/>
                  </a:cubicBezTo>
                  <a:close/>
                </a:path>
              </a:pathLst>
            </a:custGeom>
            <a:solidFill>
              <a:srgbClr val="A54FA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3" name="Google Shape;613;p10"/>
            <p:cNvSpPr/>
            <p:nvPr/>
          </p:nvSpPr>
          <p:spPr>
            <a:xfrm flipH="1">
              <a:off x="1457615" y="1606642"/>
              <a:ext cx="470225" cy="214036"/>
            </a:xfrm>
            <a:custGeom>
              <a:avLst/>
              <a:gdLst/>
              <a:ahLst/>
              <a:cxnLst/>
              <a:rect l="l" t="t" r="r" b="b"/>
              <a:pathLst>
                <a:path w="1253934" h="570764" extrusionOk="0">
                  <a:moveTo>
                    <a:pt x="569913" y="570765"/>
                  </a:moveTo>
                  <a:cubicBezTo>
                    <a:pt x="852488" y="570765"/>
                    <a:pt x="1068959" y="318106"/>
                    <a:pt x="1253934" y="0"/>
                  </a:cubicBezTo>
                  <a:lnTo>
                    <a:pt x="0" y="0"/>
                  </a:lnTo>
                  <a:cubicBezTo>
                    <a:pt x="142240" y="325336"/>
                    <a:pt x="312674" y="570765"/>
                    <a:pt x="569913" y="570765"/>
                  </a:cubicBezTo>
                  <a:close/>
                </a:path>
              </a:pathLst>
            </a:custGeom>
            <a:solidFill>
              <a:srgbClr val="C182FF">
                <a:alpha val="531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4" name="Google Shape;614;p10"/>
            <p:cNvSpPr/>
            <p:nvPr/>
          </p:nvSpPr>
          <p:spPr>
            <a:xfrm flipH="1">
              <a:off x="218" y="1202353"/>
              <a:ext cx="314754" cy="404291"/>
            </a:xfrm>
            <a:custGeom>
              <a:avLst/>
              <a:gdLst/>
              <a:ahLst/>
              <a:cxnLst/>
              <a:rect l="l" t="t" r="r" b="b"/>
              <a:pathLst>
                <a:path w="839343" h="1078110" extrusionOk="0">
                  <a:moveTo>
                    <a:pt x="0" y="1078111"/>
                  </a:moveTo>
                  <a:lnTo>
                    <a:pt x="839343" y="1078111"/>
                  </a:lnTo>
                  <a:lnTo>
                    <a:pt x="839343" y="0"/>
                  </a:lnTo>
                  <a:cubicBezTo>
                    <a:pt x="537274" y="5898"/>
                    <a:pt x="328867" y="647881"/>
                    <a:pt x="0" y="1078111"/>
                  </a:cubicBezTo>
                  <a:close/>
                </a:path>
              </a:pathLst>
            </a:custGeom>
            <a:gradFill>
              <a:gsLst>
                <a:gs pos="0">
                  <a:srgbClr val="3BE5CC"/>
                </a:gs>
                <a:gs pos="100000">
                  <a:srgbClr val="02719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5" name="Google Shape;615;p10"/>
            <p:cNvSpPr/>
            <p:nvPr/>
          </p:nvSpPr>
          <p:spPr>
            <a:xfrm flipH="1">
              <a:off x="1934650" y="1012171"/>
              <a:ext cx="699230" cy="594522"/>
            </a:xfrm>
            <a:custGeom>
              <a:avLst/>
              <a:gdLst/>
              <a:ahLst/>
              <a:cxnLst/>
              <a:rect l="l" t="t" r="r" b="b"/>
              <a:pathLst>
                <a:path w="1864614" h="1585393" extrusionOk="0">
                  <a:moveTo>
                    <a:pt x="215900" y="962880"/>
                  </a:moveTo>
                  <a:lnTo>
                    <a:pt x="839153" y="1585267"/>
                  </a:lnTo>
                  <a:lnTo>
                    <a:pt x="866648" y="1585267"/>
                  </a:lnTo>
                  <a:lnTo>
                    <a:pt x="223329" y="942523"/>
                  </a:lnTo>
                  <a:close/>
                  <a:moveTo>
                    <a:pt x="194754" y="1023761"/>
                  </a:moveTo>
                  <a:lnTo>
                    <a:pt x="757047" y="1585267"/>
                  </a:lnTo>
                  <a:lnTo>
                    <a:pt x="784542" y="1585267"/>
                  </a:lnTo>
                  <a:lnTo>
                    <a:pt x="201866" y="1003341"/>
                  </a:lnTo>
                  <a:cubicBezTo>
                    <a:pt x="199771" y="1010190"/>
                    <a:pt x="197358" y="1016976"/>
                    <a:pt x="195009" y="1023761"/>
                  </a:cubicBezTo>
                  <a:close/>
                  <a:moveTo>
                    <a:pt x="173990" y="1084833"/>
                  </a:moveTo>
                  <a:lnTo>
                    <a:pt x="675132" y="1585267"/>
                  </a:lnTo>
                  <a:lnTo>
                    <a:pt x="702691" y="1585267"/>
                  </a:lnTo>
                  <a:lnTo>
                    <a:pt x="181039" y="1064349"/>
                  </a:lnTo>
                  <a:close/>
                  <a:moveTo>
                    <a:pt x="259143" y="841751"/>
                  </a:moveTo>
                  <a:lnTo>
                    <a:pt x="1003681" y="1585267"/>
                  </a:lnTo>
                  <a:lnTo>
                    <a:pt x="1031177" y="1585267"/>
                  </a:lnTo>
                  <a:lnTo>
                    <a:pt x="266700" y="821584"/>
                  </a:lnTo>
                  <a:close/>
                  <a:moveTo>
                    <a:pt x="237490" y="902188"/>
                  </a:moveTo>
                  <a:lnTo>
                    <a:pt x="921512" y="1585267"/>
                  </a:lnTo>
                  <a:lnTo>
                    <a:pt x="949071" y="1585267"/>
                  </a:lnTo>
                  <a:lnTo>
                    <a:pt x="244729" y="881895"/>
                  </a:lnTo>
                  <a:close/>
                  <a:moveTo>
                    <a:pt x="303657" y="722207"/>
                  </a:moveTo>
                  <a:lnTo>
                    <a:pt x="1167892" y="1585267"/>
                  </a:lnTo>
                  <a:lnTo>
                    <a:pt x="1195451" y="1585267"/>
                  </a:lnTo>
                  <a:lnTo>
                    <a:pt x="311150" y="702358"/>
                  </a:lnTo>
                  <a:cubicBezTo>
                    <a:pt x="308801" y="708953"/>
                    <a:pt x="306260" y="715549"/>
                    <a:pt x="303657" y="722207"/>
                  </a:cubicBezTo>
                  <a:close/>
                  <a:moveTo>
                    <a:pt x="281178" y="781757"/>
                  </a:moveTo>
                  <a:lnTo>
                    <a:pt x="1085850" y="1585267"/>
                  </a:lnTo>
                  <a:lnTo>
                    <a:pt x="1113346" y="1585267"/>
                  </a:lnTo>
                  <a:lnTo>
                    <a:pt x="288671" y="761717"/>
                  </a:lnTo>
                  <a:cubicBezTo>
                    <a:pt x="286131" y="768376"/>
                    <a:pt x="283654" y="775035"/>
                    <a:pt x="281178" y="781757"/>
                  </a:cubicBezTo>
                  <a:close/>
                  <a:moveTo>
                    <a:pt x="45657" y="1448727"/>
                  </a:moveTo>
                  <a:lnTo>
                    <a:pt x="182372" y="1585267"/>
                  </a:lnTo>
                  <a:lnTo>
                    <a:pt x="209867" y="1585267"/>
                  </a:lnTo>
                  <a:lnTo>
                    <a:pt x="53086" y="1428687"/>
                  </a:lnTo>
                  <a:close/>
                  <a:moveTo>
                    <a:pt x="23051" y="1508150"/>
                  </a:moveTo>
                  <a:lnTo>
                    <a:pt x="100266" y="1585267"/>
                  </a:lnTo>
                  <a:lnTo>
                    <a:pt x="127762" y="1585267"/>
                  </a:lnTo>
                  <a:lnTo>
                    <a:pt x="30671" y="1488300"/>
                  </a:lnTo>
                  <a:close/>
                  <a:moveTo>
                    <a:pt x="67501" y="1388797"/>
                  </a:moveTo>
                  <a:lnTo>
                    <a:pt x="264351" y="1585394"/>
                  </a:lnTo>
                  <a:lnTo>
                    <a:pt x="292100" y="1585394"/>
                  </a:lnTo>
                  <a:lnTo>
                    <a:pt x="75121" y="1368757"/>
                  </a:lnTo>
                  <a:close/>
                  <a:moveTo>
                    <a:pt x="326517" y="663228"/>
                  </a:moveTo>
                  <a:lnTo>
                    <a:pt x="1249807" y="1585267"/>
                  </a:lnTo>
                  <a:lnTo>
                    <a:pt x="1277303" y="1585267"/>
                  </a:lnTo>
                  <a:lnTo>
                    <a:pt x="334709" y="643632"/>
                  </a:lnTo>
                  <a:cubicBezTo>
                    <a:pt x="332041" y="650164"/>
                    <a:pt x="329374" y="656696"/>
                    <a:pt x="326771" y="663228"/>
                  </a:cubicBezTo>
                  <a:close/>
                  <a:moveTo>
                    <a:pt x="153035" y="1145905"/>
                  </a:moveTo>
                  <a:lnTo>
                    <a:pt x="593027" y="1585267"/>
                  </a:lnTo>
                  <a:lnTo>
                    <a:pt x="620522" y="1585267"/>
                  </a:lnTo>
                  <a:lnTo>
                    <a:pt x="160084" y="1125421"/>
                  </a:lnTo>
                  <a:close/>
                  <a:moveTo>
                    <a:pt x="0" y="1566812"/>
                  </a:moveTo>
                  <a:lnTo>
                    <a:pt x="18288" y="1585077"/>
                  </a:lnTo>
                  <a:lnTo>
                    <a:pt x="45847" y="1585077"/>
                  </a:lnTo>
                  <a:lnTo>
                    <a:pt x="7747" y="1547026"/>
                  </a:lnTo>
                  <a:cubicBezTo>
                    <a:pt x="5080" y="1554128"/>
                    <a:pt x="2413" y="1560470"/>
                    <a:pt x="0" y="1566812"/>
                  </a:cubicBezTo>
                  <a:close/>
                  <a:moveTo>
                    <a:pt x="132207" y="1206723"/>
                  </a:moveTo>
                  <a:lnTo>
                    <a:pt x="511111" y="1585077"/>
                  </a:lnTo>
                  <a:lnTo>
                    <a:pt x="538607" y="1585077"/>
                  </a:lnTo>
                  <a:lnTo>
                    <a:pt x="139065" y="1186302"/>
                  </a:lnTo>
                  <a:close/>
                  <a:moveTo>
                    <a:pt x="110998" y="1267605"/>
                  </a:moveTo>
                  <a:lnTo>
                    <a:pt x="428942" y="1585077"/>
                  </a:lnTo>
                  <a:lnTo>
                    <a:pt x="456438" y="1585077"/>
                  </a:lnTo>
                  <a:lnTo>
                    <a:pt x="118110" y="1247184"/>
                  </a:lnTo>
                  <a:cubicBezTo>
                    <a:pt x="115570" y="1254223"/>
                    <a:pt x="113221" y="1261009"/>
                    <a:pt x="110808" y="1267795"/>
                  </a:cubicBezTo>
                  <a:close/>
                  <a:moveTo>
                    <a:pt x="89662" y="1328233"/>
                  </a:moveTo>
                  <a:lnTo>
                    <a:pt x="346837" y="1585077"/>
                  </a:lnTo>
                  <a:lnTo>
                    <a:pt x="374333" y="1585077"/>
                  </a:lnTo>
                  <a:lnTo>
                    <a:pt x="96838" y="1307939"/>
                  </a:lnTo>
                  <a:cubicBezTo>
                    <a:pt x="94234" y="1314915"/>
                    <a:pt x="91884" y="1321701"/>
                    <a:pt x="89472" y="1328423"/>
                  </a:cubicBezTo>
                  <a:close/>
                  <a:moveTo>
                    <a:pt x="1792922" y="1361400"/>
                  </a:moveTo>
                  <a:lnTo>
                    <a:pt x="599122" y="169137"/>
                  </a:lnTo>
                  <a:cubicBezTo>
                    <a:pt x="594868" y="173956"/>
                    <a:pt x="590614" y="178966"/>
                    <a:pt x="586422" y="183976"/>
                  </a:cubicBezTo>
                  <a:lnTo>
                    <a:pt x="1809750" y="1405920"/>
                  </a:lnTo>
                  <a:cubicBezTo>
                    <a:pt x="1804035" y="1391251"/>
                    <a:pt x="1798383" y="1376475"/>
                    <a:pt x="1792732" y="1361591"/>
                  </a:cubicBezTo>
                  <a:close/>
                  <a:moveTo>
                    <a:pt x="1608772" y="849171"/>
                  </a:moveTo>
                  <a:lnTo>
                    <a:pt x="785876" y="27967"/>
                  </a:lnTo>
                  <a:cubicBezTo>
                    <a:pt x="779526" y="30631"/>
                    <a:pt x="773176" y="33421"/>
                    <a:pt x="766826" y="36402"/>
                  </a:cubicBezTo>
                  <a:lnTo>
                    <a:pt x="1624076" y="892549"/>
                  </a:lnTo>
                  <a:close/>
                  <a:moveTo>
                    <a:pt x="1745488" y="1231837"/>
                  </a:moveTo>
                  <a:lnTo>
                    <a:pt x="638873" y="127217"/>
                  </a:lnTo>
                  <a:cubicBezTo>
                    <a:pt x="634238" y="131720"/>
                    <a:pt x="629603" y="136222"/>
                    <a:pt x="625030" y="140915"/>
                  </a:cubicBezTo>
                  <a:lnTo>
                    <a:pt x="1760728" y="1275088"/>
                  </a:lnTo>
                  <a:close/>
                  <a:moveTo>
                    <a:pt x="1700149" y="1104493"/>
                  </a:moveTo>
                  <a:lnTo>
                    <a:pt x="682689" y="89166"/>
                  </a:lnTo>
                  <a:cubicBezTo>
                    <a:pt x="677609" y="93161"/>
                    <a:pt x="672528" y="97347"/>
                    <a:pt x="667512" y="101533"/>
                  </a:cubicBezTo>
                  <a:lnTo>
                    <a:pt x="1714818" y="1147490"/>
                  </a:lnTo>
                  <a:close/>
                  <a:moveTo>
                    <a:pt x="1558734" y="717197"/>
                  </a:moveTo>
                  <a:lnTo>
                    <a:pt x="848423" y="8435"/>
                  </a:lnTo>
                  <a:cubicBezTo>
                    <a:pt x="841058" y="10020"/>
                    <a:pt x="833691" y="11859"/>
                    <a:pt x="826453" y="13952"/>
                  </a:cubicBezTo>
                  <a:lnTo>
                    <a:pt x="1575753" y="762288"/>
                  </a:lnTo>
                  <a:cubicBezTo>
                    <a:pt x="1569974" y="747239"/>
                    <a:pt x="1564132" y="732272"/>
                    <a:pt x="1558354" y="717388"/>
                  </a:cubicBezTo>
                  <a:close/>
                  <a:moveTo>
                    <a:pt x="1655128" y="977593"/>
                  </a:moveTo>
                  <a:lnTo>
                    <a:pt x="731266" y="55491"/>
                  </a:lnTo>
                  <a:cubicBezTo>
                    <a:pt x="725615" y="58852"/>
                    <a:pt x="719963" y="62404"/>
                    <a:pt x="714375" y="66082"/>
                  </a:cubicBezTo>
                  <a:lnTo>
                    <a:pt x="1670050" y="1020337"/>
                  </a:lnTo>
                  <a:cubicBezTo>
                    <a:pt x="1664843" y="1006131"/>
                    <a:pt x="1659827" y="991925"/>
                    <a:pt x="1654746" y="977783"/>
                  </a:cubicBezTo>
                  <a:close/>
                  <a:moveTo>
                    <a:pt x="1289876" y="202621"/>
                  </a:moveTo>
                  <a:lnTo>
                    <a:pt x="1173035" y="85995"/>
                  </a:lnTo>
                  <a:cubicBezTo>
                    <a:pt x="1150029" y="68341"/>
                    <a:pt x="1125385" y="52924"/>
                    <a:pt x="1099439" y="39954"/>
                  </a:cubicBezTo>
                  <a:lnTo>
                    <a:pt x="1356423" y="296544"/>
                  </a:lnTo>
                  <a:cubicBezTo>
                    <a:pt x="1335786" y="264142"/>
                    <a:pt x="1313434" y="232854"/>
                    <a:pt x="1289495" y="202812"/>
                  </a:cubicBezTo>
                  <a:close/>
                  <a:moveTo>
                    <a:pt x="1501457" y="577994"/>
                  </a:moveTo>
                  <a:lnTo>
                    <a:pt x="922147" y="0"/>
                  </a:lnTo>
                  <a:cubicBezTo>
                    <a:pt x="913321" y="0"/>
                    <a:pt x="904558" y="634"/>
                    <a:pt x="895922" y="1332"/>
                  </a:cubicBezTo>
                  <a:lnTo>
                    <a:pt x="1521396" y="625938"/>
                  </a:lnTo>
                  <a:cubicBezTo>
                    <a:pt x="1514666" y="609894"/>
                    <a:pt x="1507934" y="593912"/>
                    <a:pt x="1501077" y="578185"/>
                  </a:cubicBezTo>
                  <a:close/>
                  <a:moveTo>
                    <a:pt x="1428496" y="423127"/>
                  </a:moveTo>
                  <a:lnTo>
                    <a:pt x="1013841" y="9576"/>
                  </a:lnTo>
                  <a:cubicBezTo>
                    <a:pt x="1002792" y="7039"/>
                    <a:pt x="991597" y="4926"/>
                    <a:pt x="980250" y="3234"/>
                  </a:cubicBezTo>
                  <a:lnTo>
                    <a:pt x="1455293" y="477667"/>
                  </a:lnTo>
                  <a:cubicBezTo>
                    <a:pt x="1446340" y="459275"/>
                    <a:pt x="1437322" y="441157"/>
                    <a:pt x="1428115" y="423317"/>
                  </a:cubicBezTo>
                  <a:close/>
                  <a:moveTo>
                    <a:pt x="456057" y="381651"/>
                  </a:moveTo>
                  <a:lnTo>
                    <a:pt x="1661033" y="1585077"/>
                  </a:lnTo>
                  <a:lnTo>
                    <a:pt x="1688592" y="1585077"/>
                  </a:lnTo>
                  <a:lnTo>
                    <a:pt x="465455" y="364084"/>
                  </a:lnTo>
                  <a:cubicBezTo>
                    <a:pt x="462153" y="369982"/>
                    <a:pt x="458915" y="375880"/>
                    <a:pt x="455676" y="381842"/>
                  </a:cubicBezTo>
                  <a:close/>
                  <a:moveTo>
                    <a:pt x="427990" y="435620"/>
                  </a:moveTo>
                  <a:lnTo>
                    <a:pt x="1578928" y="1585077"/>
                  </a:lnTo>
                  <a:lnTo>
                    <a:pt x="1606423" y="1585077"/>
                  </a:lnTo>
                  <a:lnTo>
                    <a:pt x="436880" y="417609"/>
                  </a:lnTo>
                  <a:cubicBezTo>
                    <a:pt x="433769" y="423634"/>
                    <a:pt x="430657" y="429659"/>
                    <a:pt x="427609" y="435810"/>
                  </a:cubicBezTo>
                  <a:close/>
                  <a:moveTo>
                    <a:pt x="1845564" y="1495847"/>
                  </a:moveTo>
                  <a:lnTo>
                    <a:pt x="561911" y="214354"/>
                  </a:lnTo>
                  <a:cubicBezTo>
                    <a:pt x="557975" y="219554"/>
                    <a:pt x="554101" y="224881"/>
                    <a:pt x="550164" y="230145"/>
                  </a:cubicBezTo>
                  <a:lnTo>
                    <a:pt x="1864614" y="1542904"/>
                  </a:lnTo>
                  <a:cubicBezTo>
                    <a:pt x="1858137" y="1527429"/>
                    <a:pt x="1851660" y="1511828"/>
                    <a:pt x="1845183" y="1496037"/>
                  </a:cubicBezTo>
                  <a:close/>
                  <a:moveTo>
                    <a:pt x="375222" y="547553"/>
                  </a:moveTo>
                  <a:lnTo>
                    <a:pt x="1414272" y="1585267"/>
                  </a:lnTo>
                  <a:lnTo>
                    <a:pt x="1441831" y="1585267"/>
                  </a:lnTo>
                  <a:lnTo>
                    <a:pt x="383730" y="528528"/>
                  </a:lnTo>
                  <a:cubicBezTo>
                    <a:pt x="381000" y="534870"/>
                    <a:pt x="378016" y="541148"/>
                    <a:pt x="375222" y="547553"/>
                  </a:cubicBezTo>
                  <a:close/>
                  <a:moveTo>
                    <a:pt x="400622" y="491111"/>
                  </a:moveTo>
                  <a:lnTo>
                    <a:pt x="1496251" y="1585267"/>
                  </a:lnTo>
                  <a:lnTo>
                    <a:pt x="1524000" y="1585267"/>
                  </a:lnTo>
                  <a:lnTo>
                    <a:pt x="409702" y="472466"/>
                  </a:lnTo>
                  <a:close/>
                  <a:moveTo>
                    <a:pt x="516509" y="278723"/>
                  </a:moveTo>
                  <a:lnTo>
                    <a:pt x="1824609" y="1585140"/>
                  </a:lnTo>
                  <a:lnTo>
                    <a:pt x="1852105" y="1585140"/>
                  </a:lnTo>
                  <a:lnTo>
                    <a:pt x="527685" y="262235"/>
                  </a:lnTo>
                  <a:cubicBezTo>
                    <a:pt x="524002" y="267689"/>
                    <a:pt x="520319" y="273079"/>
                    <a:pt x="516699" y="278723"/>
                  </a:cubicBezTo>
                  <a:close/>
                  <a:moveTo>
                    <a:pt x="484759" y="329458"/>
                  </a:moveTo>
                  <a:lnTo>
                    <a:pt x="1742059" y="1585140"/>
                  </a:lnTo>
                  <a:lnTo>
                    <a:pt x="1769555" y="1585140"/>
                  </a:lnTo>
                  <a:lnTo>
                    <a:pt x="495617" y="312208"/>
                  </a:lnTo>
                  <a:cubicBezTo>
                    <a:pt x="492125" y="317916"/>
                    <a:pt x="488950" y="323814"/>
                    <a:pt x="485267" y="329395"/>
                  </a:cubicBezTo>
                  <a:close/>
                  <a:moveTo>
                    <a:pt x="350076" y="605010"/>
                  </a:moveTo>
                  <a:lnTo>
                    <a:pt x="1331659" y="1585330"/>
                  </a:lnTo>
                  <a:lnTo>
                    <a:pt x="1359154" y="1585330"/>
                  </a:lnTo>
                  <a:lnTo>
                    <a:pt x="358775" y="585668"/>
                  </a:lnTo>
                  <a:close/>
                </a:path>
              </a:pathLst>
            </a:custGeom>
            <a:solidFill>
              <a:srgbClr val="FFC22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6" name="Google Shape;616;p10"/>
            <p:cNvSpPr/>
            <p:nvPr/>
          </p:nvSpPr>
          <p:spPr>
            <a:xfrm flipH="1">
              <a:off x="189647" y="898161"/>
              <a:ext cx="710732" cy="708485"/>
            </a:xfrm>
            <a:custGeom>
              <a:avLst/>
              <a:gdLst/>
              <a:ahLst/>
              <a:cxnLst/>
              <a:rect l="l" t="t" r="r" b="b"/>
              <a:pathLst>
                <a:path w="1895284" h="1889294" extrusionOk="0">
                  <a:moveTo>
                    <a:pt x="878205" y="1889294"/>
                  </a:moveTo>
                  <a:lnTo>
                    <a:pt x="931735" y="1889294"/>
                  </a:lnTo>
                  <a:lnTo>
                    <a:pt x="931735" y="14333"/>
                  </a:lnTo>
                  <a:cubicBezTo>
                    <a:pt x="913194" y="20420"/>
                    <a:pt x="895286" y="28190"/>
                    <a:pt x="878205" y="37544"/>
                  </a:cubicBezTo>
                  <a:close/>
                  <a:moveTo>
                    <a:pt x="607695" y="1889294"/>
                  </a:moveTo>
                  <a:lnTo>
                    <a:pt x="661226" y="1889294"/>
                  </a:lnTo>
                  <a:lnTo>
                    <a:pt x="661226" y="256971"/>
                  </a:lnTo>
                  <a:cubicBezTo>
                    <a:pt x="643065" y="284241"/>
                    <a:pt x="625221" y="313223"/>
                    <a:pt x="607695" y="343917"/>
                  </a:cubicBezTo>
                  <a:close/>
                  <a:moveTo>
                    <a:pt x="427419" y="1889294"/>
                  </a:moveTo>
                  <a:lnTo>
                    <a:pt x="480885" y="1889294"/>
                  </a:lnTo>
                  <a:lnTo>
                    <a:pt x="480885" y="601903"/>
                  </a:lnTo>
                  <a:cubicBezTo>
                    <a:pt x="462852" y="643505"/>
                    <a:pt x="445009" y="686357"/>
                    <a:pt x="427419" y="730452"/>
                  </a:cubicBezTo>
                  <a:close/>
                  <a:moveTo>
                    <a:pt x="697865" y="1889294"/>
                  </a:moveTo>
                  <a:lnTo>
                    <a:pt x="751396" y="1889294"/>
                  </a:lnTo>
                  <a:lnTo>
                    <a:pt x="751396" y="140281"/>
                  </a:lnTo>
                  <a:cubicBezTo>
                    <a:pt x="733171" y="160068"/>
                    <a:pt x="715328" y="181651"/>
                    <a:pt x="697865" y="205031"/>
                  </a:cubicBezTo>
                  <a:close/>
                  <a:moveTo>
                    <a:pt x="517525" y="1889294"/>
                  </a:moveTo>
                  <a:lnTo>
                    <a:pt x="571056" y="1889294"/>
                  </a:lnTo>
                  <a:lnTo>
                    <a:pt x="571056" y="411141"/>
                  </a:lnTo>
                  <a:cubicBezTo>
                    <a:pt x="552895" y="445894"/>
                    <a:pt x="535115" y="482296"/>
                    <a:pt x="517525" y="520030"/>
                  </a:cubicBezTo>
                  <a:close/>
                  <a:moveTo>
                    <a:pt x="66675" y="1889294"/>
                  </a:moveTo>
                  <a:lnTo>
                    <a:pt x="120206" y="1889294"/>
                  </a:lnTo>
                  <a:lnTo>
                    <a:pt x="120206" y="1579813"/>
                  </a:lnTo>
                  <a:cubicBezTo>
                    <a:pt x="102489" y="1628309"/>
                    <a:pt x="84646" y="1676037"/>
                    <a:pt x="66675" y="1723011"/>
                  </a:cubicBezTo>
                  <a:close/>
                  <a:moveTo>
                    <a:pt x="30035" y="1889294"/>
                  </a:moveTo>
                  <a:lnTo>
                    <a:pt x="30035" y="1816363"/>
                  </a:lnTo>
                  <a:cubicBezTo>
                    <a:pt x="20066" y="1841014"/>
                    <a:pt x="10096" y="1865322"/>
                    <a:pt x="0" y="1889294"/>
                  </a:cubicBezTo>
                  <a:close/>
                  <a:moveTo>
                    <a:pt x="247015" y="1889294"/>
                  </a:moveTo>
                  <a:lnTo>
                    <a:pt x="300482" y="1889294"/>
                  </a:lnTo>
                  <a:lnTo>
                    <a:pt x="300482" y="1069676"/>
                  </a:lnTo>
                  <a:cubicBezTo>
                    <a:pt x="282639" y="1119986"/>
                    <a:pt x="264858" y="1170721"/>
                    <a:pt x="247015" y="1221880"/>
                  </a:cubicBezTo>
                  <a:close/>
                  <a:moveTo>
                    <a:pt x="337185" y="1889294"/>
                  </a:moveTo>
                  <a:lnTo>
                    <a:pt x="390652" y="1889294"/>
                  </a:lnTo>
                  <a:lnTo>
                    <a:pt x="390652" y="823867"/>
                  </a:lnTo>
                  <a:cubicBezTo>
                    <a:pt x="372682" y="870923"/>
                    <a:pt x="354902" y="918823"/>
                    <a:pt x="337185" y="967573"/>
                  </a:cubicBezTo>
                  <a:close/>
                  <a:moveTo>
                    <a:pt x="156845" y="1889294"/>
                  </a:moveTo>
                  <a:lnTo>
                    <a:pt x="210376" y="1889294"/>
                  </a:lnTo>
                  <a:lnTo>
                    <a:pt x="210376" y="1326393"/>
                  </a:lnTo>
                  <a:cubicBezTo>
                    <a:pt x="192532" y="1377128"/>
                    <a:pt x="174689" y="1427691"/>
                    <a:pt x="156845" y="1478090"/>
                  </a:cubicBezTo>
                  <a:close/>
                  <a:moveTo>
                    <a:pt x="787971" y="1889294"/>
                  </a:moveTo>
                  <a:lnTo>
                    <a:pt x="841502" y="1889294"/>
                  </a:lnTo>
                  <a:lnTo>
                    <a:pt x="841502" y="60184"/>
                  </a:lnTo>
                  <a:cubicBezTo>
                    <a:pt x="822643" y="73317"/>
                    <a:pt x="804799" y="87748"/>
                    <a:pt x="787971" y="103372"/>
                  </a:cubicBezTo>
                  <a:close/>
                  <a:moveTo>
                    <a:pt x="1501902" y="1889294"/>
                  </a:moveTo>
                  <a:lnTo>
                    <a:pt x="1555369" y="1889294"/>
                  </a:lnTo>
                  <a:lnTo>
                    <a:pt x="1555369" y="725442"/>
                  </a:lnTo>
                  <a:cubicBezTo>
                    <a:pt x="1538033" y="671917"/>
                    <a:pt x="1520254" y="620041"/>
                    <a:pt x="1501902" y="570194"/>
                  </a:cubicBezTo>
                  <a:close/>
                  <a:moveTo>
                    <a:pt x="1592008" y="1889294"/>
                  </a:moveTo>
                  <a:lnTo>
                    <a:pt x="1645539" y="1889294"/>
                  </a:lnTo>
                  <a:lnTo>
                    <a:pt x="1645539" y="1026298"/>
                  </a:lnTo>
                  <a:cubicBezTo>
                    <a:pt x="1628013" y="964021"/>
                    <a:pt x="1610234" y="902569"/>
                    <a:pt x="1592008" y="842385"/>
                  </a:cubicBezTo>
                  <a:close/>
                  <a:moveTo>
                    <a:pt x="1682179" y="1889294"/>
                  </a:moveTo>
                  <a:lnTo>
                    <a:pt x="1735709" y="1889294"/>
                  </a:lnTo>
                  <a:lnTo>
                    <a:pt x="1735709" y="1353980"/>
                  </a:lnTo>
                  <a:cubicBezTo>
                    <a:pt x="1717866" y="1288786"/>
                    <a:pt x="1700085" y="1223339"/>
                    <a:pt x="1682179" y="1158272"/>
                  </a:cubicBezTo>
                  <a:close/>
                  <a:moveTo>
                    <a:pt x="1862519" y="1790425"/>
                  </a:moveTo>
                  <a:lnTo>
                    <a:pt x="1862519" y="1889294"/>
                  </a:lnTo>
                  <a:lnTo>
                    <a:pt x="1895284" y="1889294"/>
                  </a:lnTo>
                  <a:cubicBezTo>
                    <a:pt x="1884235" y="1856995"/>
                    <a:pt x="1873314" y="1824037"/>
                    <a:pt x="1862582" y="1790425"/>
                  </a:cubicBezTo>
                  <a:close/>
                  <a:moveTo>
                    <a:pt x="1772348" y="1889294"/>
                  </a:moveTo>
                  <a:lnTo>
                    <a:pt x="1825879" y="1889294"/>
                  </a:lnTo>
                  <a:lnTo>
                    <a:pt x="1825879" y="1671833"/>
                  </a:lnTo>
                  <a:cubicBezTo>
                    <a:pt x="1807718" y="1611205"/>
                    <a:pt x="1789938" y="1549245"/>
                    <a:pt x="1772348" y="1486525"/>
                  </a:cubicBezTo>
                  <a:close/>
                  <a:moveTo>
                    <a:pt x="968375" y="4883"/>
                  </a:moveTo>
                  <a:lnTo>
                    <a:pt x="968375" y="1889294"/>
                  </a:lnTo>
                  <a:lnTo>
                    <a:pt x="1021842" y="1889294"/>
                  </a:lnTo>
                  <a:lnTo>
                    <a:pt x="1021842" y="0"/>
                  </a:lnTo>
                  <a:lnTo>
                    <a:pt x="1020191" y="0"/>
                  </a:lnTo>
                  <a:cubicBezTo>
                    <a:pt x="1002792" y="-8"/>
                    <a:pt x="985457" y="1627"/>
                    <a:pt x="968375" y="4883"/>
                  </a:cubicBezTo>
                  <a:close/>
                  <a:moveTo>
                    <a:pt x="1050925" y="1889294"/>
                  </a:moveTo>
                  <a:lnTo>
                    <a:pt x="1104456" y="1889294"/>
                  </a:lnTo>
                  <a:lnTo>
                    <a:pt x="1104456" y="13318"/>
                  </a:lnTo>
                  <a:cubicBezTo>
                    <a:pt x="1087057" y="7658"/>
                    <a:pt x="1069086" y="3770"/>
                    <a:pt x="1050925" y="1712"/>
                  </a:cubicBezTo>
                  <a:close/>
                  <a:moveTo>
                    <a:pt x="1141096" y="1889294"/>
                  </a:moveTo>
                  <a:lnTo>
                    <a:pt x="1194626" y="1889294"/>
                  </a:lnTo>
                  <a:lnTo>
                    <a:pt x="1194626" y="60564"/>
                  </a:lnTo>
                  <a:cubicBezTo>
                    <a:pt x="1177862" y="48103"/>
                    <a:pt x="1159891" y="37232"/>
                    <a:pt x="1141096" y="28094"/>
                  </a:cubicBezTo>
                  <a:close/>
                  <a:moveTo>
                    <a:pt x="1321435" y="1889294"/>
                  </a:moveTo>
                  <a:lnTo>
                    <a:pt x="1374902" y="1889294"/>
                  </a:lnTo>
                  <a:lnTo>
                    <a:pt x="1374902" y="284304"/>
                  </a:lnTo>
                  <a:cubicBezTo>
                    <a:pt x="1357694" y="253187"/>
                    <a:pt x="1339850" y="224205"/>
                    <a:pt x="1321435" y="197358"/>
                  </a:cubicBezTo>
                  <a:close/>
                  <a:moveTo>
                    <a:pt x="1231265" y="90942"/>
                  </a:moveTo>
                  <a:lnTo>
                    <a:pt x="1231265" y="1889294"/>
                  </a:lnTo>
                  <a:lnTo>
                    <a:pt x="1284732" y="1889294"/>
                  </a:lnTo>
                  <a:lnTo>
                    <a:pt x="1284732" y="148335"/>
                  </a:lnTo>
                  <a:cubicBezTo>
                    <a:pt x="1268349" y="127978"/>
                    <a:pt x="1250569" y="108800"/>
                    <a:pt x="1231456" y="90942"/>
                  </a:cubicBezTo>
                  <a:close/>
                  <a:moveTo>
                    <a:pt x="1411605" y="1889294"/>
                  </a:moveTo>
                  <a:lnTo>
                    <a:pt x="1465072" y="1889294"/>
                  </a:lnTo>
                  <a:lnTo>
                    <a:pt x="1465072" y="475637"/>
                  </a:lnTo>
                  <a:cubicBezTo>
                    <a:pt x="1447800" y="433401"/>
                    <a:pt x="1430021" y="393193"/>
                    <a:pt x="1411605" y="355142"/>
                  </a:cubicBezTo>
                  <a:close/>
                </a:path>
              </a:pathLst>
            </a:custGeom>
            <a:gradFill>
              <a:gsLst>
                <a:gs pos="0">
                  <a:srgbClr val="FF826C">
                    <a:alpha val="49800"/>
                  </a:srgbClr>
                </a:gs>
                <a:gs pos="100000">
                  <a:srgbClr val="FF3E45">
                    <a:alpha val="498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7" name="Google Shape;617;p10"/>
            <p:cNvSpPr/>
            <p:nvPr/>
          </p:nvSpPr>
          <p:spPr>
            <a:xfrm flipH="1">
              <a:off x="1410942" y="1569757"/>
              <a:ext cx="46601" cy="36885"/>
            </a:xfrm>
            <a:custGeom>
              <a:avLst/>
              <a:gdLst/>
              <a:ahLst/>
              <a:cxnLst/>
              <a:rect l="l" t="t" r="r" b="b"/>
              <a:pathLst>
                <a:path w="124269" h="98361" extrusionOk="0">
                  <a:moveTo>
                    <a:pt x="0" y="98362"/>
                  </a:moveTo>
                  <a:lnTo>
                    <a:pt x="124269" y="98362"/>
                  </a:lnTo>
                  <a:cubicBezTo>
                    <a:pt x="101409" y="63926"/>
                    <a:pt x="78549" y="30821"/>
                    <a:pt x="55245" y="0"/>
                  </a:cubicBezTo>
                  <a:cubicBezTo>
                    <a:pt x="37020" y="33358"/>
                    <a:pt x="18606" y="66145"/>
                    <a:pt x="0" y="98362"/>
                  </a:cubicBezTo>
                  <a:close/>
                </a:path>
              </a:pathLst>
            </a:custGeom>
            <a:solidFill>
              <a:srgbClr val="AF9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8" name="Google Shape;618;p10"/>
            <p:cNvSpPr/>
            <p:nvPr/>
          </p:nvSpPr>
          <p:spPr>
            <a:xfrm flipH="1">
              <a:off x="314972" y="1606642"/>
              <a:ext cx="459581" cy="142691"/>
            </a:xfrm>
            <a:custGeom>
              <a:avLst/>
              <a:gdLst/>
              <a:ahLst/>
              <a:cxnLst/>
              <a:rect l="l" t="t" r="r" b="b"/>
              <a:pathLst>
                <a:path w="1225550" h="380509" extrusionOk="0">
                  <a:moveTo>
                    <a:pt x="607632" y="380510"/>
                  </a:moveTo>
                  <a:cubicBezTo>
                    <a:pt x="862712" y="380510"/>
                    <a:pt x="1059435" y="217271"/>
                    <a:pt x="1225550" y="0"/>
                  </a:cubicBezTo>
                  <a:lnTo>
                    <a:pt x="0" y="0"/>
                  </a:lnTo>
                  <a:cubicBezTo>
                    <a:pt x="173101" y="220442"/>
                    <a:pt x="370078" y="380510"/>
                    <a:pt x="607632" y="380510"/>
                  </a:cubicBezTo>
                  <a:close/>
                </a:path>
              </a:pathLst>
            </a:custGeom>
            <a:solidFill>
              <a:srgbClr val="17A89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9" name="Google Shape;619;p10"/>
            <p:cNvSpPr/>
            <p:nvPr/>
          </p:nvSpPr>
          <p:spPr>
            <a:xfrm flipH="1">
              <a:off x="2636739" y="1606143"/>
              <a:ext cx="506206" cy="237366"/>
            </a:xfrm>
            <a:custGeom>
              <a:avLst/>
              <a:gdLst/>
              <a:ahLst/>
              <a:cxnLst/>
              <a:rect l="l" t="t" r="r" b="b"/>
              <a:pathLst>
                <a:path w="1349883" h="632977" extrusionOk="0">
                  <a:moveTo>
                    <a:pt x="617347" y="0"/>
                  </a:moveTo>
                  <a:cubicBezTo>
                    <a:pt x="595535" y="0"/>
                    <a:pt x="577850" y="17662"/>
                    <a:pt x="577850" y="39446"/>
                  </a:cubicBezTo>
                  <a:cubicBezTo>
                    <a:pt x="577850" y="39465"/>
                    <a:pt x="577850" y="39491"/>
                    <a:pt x="577850" y="39509"/>
                  </a:cubicBezTo>
                  <a:lnTo>
                    <a:pt x="577850" y="569877"/>
                  </a:lnTo>
                  <a:cubicBezTo>
                    <a:pt x="577850" y="591661"/>
                    <a:pt x="595535" y="609323"/>
                    <a:pt x="617347" y="609323"/>
                  </a:cubicBezTo>
                  <a:cubicBezTo>
                    <a:pt x="639159" y="609323"/>
                    <a:pt x="656844" y="591661"/>
                    <a:pt x="656844" y="569877"/>
                  </a:cubicBezTo>
                  <a:lnTo>
                    <a:pt x="656844" y="39509"/>
                  </a:lnTo>
                  <a:cubicBezTo>
                    <a:pt x="656876" y="17725"/>
                    <a:pt x="639223" y="38"/>
                    <a:pt x="617411" y="0"/>
                  </a:cubicBezTo>
                  <a:cubicBezTo>
                    <a:pt x="617392" y="0"/>
                    <a:pt x="617366" y="0"/>
                    <a:pt x="617347" y="0"/>
                  </a:cubicBezTo>
                  <a:close/>
                  <a:moveTo>
                    <a:pt x="39497" y="0"/>
                  </a:moveTo>
                  <a:cubicBezTo>
                    <a:pt x="17685" y="0"/>
                    <a:pt x="0" y="17662"/>
                    <a:pt x="0" y="39446"/>
                  </a:cubicBezTo>
                  <a:cubicBezTo>
                    <a:pt x="0" y="39465"/>
                    <a:pt x="0" y="39491"/>
                    <a:pt x="0" y="39509"/>
                  </a:cubicBezTo>
                  <a:lnTo>
                    <a:pt x="0" y="69506"/>
                  </a:lnTo>
                  <a:cubicBezTo>
                    <a:pt x="0" y="91291"/>
                    <a:pt x="17685" y="108953"/>
                    <a:pt x="39497" y="108953"/>
                  </a:cubicBezTo>
                  <a:cubicBezTo>
                    <a:pt x="61309" y="108953"/>
                    <a:pt x="78994" y="91291"/>
                    <a:pt x="78994" y="69506"/>
                  </a:cubicBezTo>
                  <a:lnTo>
                    <a:pt x="78994" y="39509"/>
                  </a:lnTo>
                  <a:cubicBezTo>
                    <a:pt x="79032" y="17821"/>
                    <a:pt x="61532" y="171"/>
                    <a:pt x="39815" y="0"/>
                  </a:cubicBezTo>
                  <a:close/>
                  <a:moveTo>
                    <a:pt x="501523" y="0"/>
                  </a:moveTo>
                  <a:cubicBezTo>
                    <a:pt x="479711" y="0"/>
                    <a:pt x="462026" y="17662"/>
                    <a:pt x="462026" y="39446"/>
                  </a:cubicBezTo>
                  <a:cubicBezTo>
                    <a:pt x="462026" y="39465"/>
                    <a:pt x="462026" y="39491"/>
                    <a:pt x="462026" y="39509"/>
                  </a:cubicBezTo>
                  <a:lnTo>
                    <a:pt x="462026" y="513561"/>
                  </a:lnTo>
                  <a:cubicBezTo>
                    <a:pt x="462026" y="535345"/>
                    <a:pt x="479711" y="553007"/>
                    <a:pt x="501523" y="553007"/>
                  </a:cubicBezTo>
                  <a:cubicBezTo>
                    <a:pt x="523336" y="553007"/>
                    <a:pt x="541020" y="535345"/>
                    <a:pt x="541020" y="513561"/>
                  </a:cubicBezTo>
                  <a:lnTo>
                    <a:pt x="541020" y="39509"/>
                  </a:lnTo>
                  <a:cubicBezTo>
                    <a:pt x="541058" y="17821"/>
                    <a:pt x="523558" y="171"/>
                    <a:pt x="501841" y="0"/>
                  </a:cubicBezTo>
                  <a:close/>
                  <a:moveTo>
                    <a:pt x="386017" y="0"/>
                  </a:moveTo>
                  <a:cubicBezTo>
                    <a:pt x="364205" y="0"/>
                    <a:pt x="346520" y="17662"/>
                    <a:pt x="346520" y="39446"/>
                  </a:cubicBezTo>
                  <a:cubicBezTo>
                    <a:pt x="346520" y="39465"/>
                    <a:pt x="346520" y="39491"/>
                    <a:pt x="346520" y="39509"/>
                  </a:cubicBezTo>
                  <a:lnTo>
                    <a:pt x="346520" y="437206"/>
                  </a:lnTo>
                  <a:cubicBezTo>
                    <a:pt x="346520" y="458990"/>
                    <a:pt x="364205" y="476652"/>
                    <a:pt x="386017" y="476652"/>
                  </a:cubicBezTo>
                  <a:cubicBezTo>
                    <a:pt x="407829" y="476652"/>
                    <a:pt x="425514" y="458990"/>
                    <a:pt x="425514" y="437206"/>
                  </a:cubicBezTo>
                  <a:lnTo>
                    <a:pt x="425514" y="39509"/>
                  </a:lnTo>
                  <a:cubicBezTo>
                    <a:pt x="425552" y="17821"/>
                    <a:pt x="408051" y="171"/>
                    <a:pt x="386334" y="0"/>
                  </a:cubicBezTo>
                  <a:close/>
                  <a:moveTo>
                    <a:pt x="155004" y="0"/>
                  </a:moveTo>
                  <a:cubicBezTo>
                    <a:pt x="133191" y="0"/>
                    <a:pt x="115507" y="17662"/>
                    <a:pt x="115507" y="39446"/>
                  </a:cubicBezTo>
                  <a:cubicBezTo>
                    <a:pt x="115507" y="39465"/>
                    <a:pt x="115507" y="39491"/>
                    <a:pt x="115507" y="39509"/>
                  </a:cubicBezTo>
                  <a:lnTo>
                    <a:pt x="115507" y="171356"/>
                  </a:lnTo>
                  <a:cubicBezTo>
                    <a:pt x="115507" y="193140"/>
                    <a:pt x="133191" y="210802"/>
                    <a:pt x="155004" y="210802"/>
                  </a:cubicBezTo>
                  <a:cubicBezTo>
                    <a:pt x="176816" y="210802"/>
                    <a:pt x="194501" y="193140"/>
                    <a:pt x="194501" y="171356"/>
                  </a:cubicBezTo>
                  <a:lnTo>
                    <a:pt x="194501" y="39509"/>
                  </a:lnTo>
                  <a:cubicBezTo>
                    <a:pt x="194539" y="17821"/>
                    <a:pt x="177038" y="171"/>
                    <a:pt x="155321" y="0"/>
                  </a:cubicBezTo>
                  <a:close/>
                  <a:moveTo>
                    <a:pt x="270510" y="0"/>
                  </a:moveTo>
                  <a:cubicBezTo>
                    <a:pt x="248698" y="0"/>
                    <a:pt x="231013" y="17662"/>
                    <a:pt x="231013" y="39446"/>
                  </a:cubicBezTo>
                  <a:cubicBezTo>
                    <a:pt x="231013" y="39465"/>
                    <a:pt x="231013" y="39491"/>
                    <a:pt x="231013" y="39509"/>
                  </a:cubicBezTo>
                  <a:lnTo>
                    <a:pt x="231013" y="322355"/>
                  </a:lnTo>
                  <a:cubicBezTo>
                    <a:pt x="231013" y="344139"/>
                    <a:pt x="248698" y="361801"/>
                    <a:pt x="270510" y="361801"/>
                  </a:cubicBezTo>
                  <a:cubicBezTo>
                    <a:pt x="292322" y="361801"/>
                    <a:pt x="310007" y="344139"/>
                    <a:pt x="310007" y="322355"/>
                  </a:cubicBezTo>
                  <a:lnTo>
                    <a:pt x="310007" y="39509"/>
                  </a:lnTo>
                  <a:cubicBezTo>
                    <a:pt x="310045" y="17821"/>
                    <a:pt x="292545" y="171"/>
                    <a:pt x="270828" y="0"/>
                  </a:cubicBezTo>
                  <a:close/>
                  <a:moveTo>
                    <a:pt x="848360" y="0"/>
                  </a:moveTo>
                  <a:cubicBezTo>
                    <a:pt x="826548" y="0"/>
                    <a:pt x="808863" y="17662"/>
                    <a:pt x="808863" y="39446"/>
                  </a:cubicBezTo>
                  <a:cubicBezTo>
                    <a:pt x="808863" y="39465"/>
                    <a:pt x="808863" y="39491"/>
                    <a:pt x="808863" y="39509"/>
                  </a:cubicBezTo>
                  <a:lnTo>
                    <a:pt x="808863" y="580911"/>
                  </a:lnTo>
                  <a:cubicBezTo>
                    <a:pt x="808863" y="602696"/>
                    <a:pt x="826548" y="620358"/>
                    <a:pt x="848360" y="620358"/>
                  </a:cubicBezTo>
                  <a:cubicBezTo>
                    <a:pt x="870172" y="620358"/>
                    <a:pt x="887857" y="602696"/>
                    <a:pt x="887857" y="580911"/>
                  </a:cubicBezTo>
                  <a:lnTo>
                    <a:pt x="887857" y="39509"/>
                  </a:lnTo>
                  <a:cubicBezTo>
                    <a:pt x="887889" y="17725"/>
                    <a:pt x="870236" y="38"/>
                    <a:pt x="848424" y="0"/>
                  </a:cubicBezTo>
                  <a:cubicBezTo>
                    <a:pt x="848405" y="0"/>
                    <a:pt x="848379" y="0"/>
                    <a:pt x="848360" y="0"/>
                  </a:cubicBezTo>
                  <a:close/>
                  <a:moveTo>
                    <a:pt x="1194880" y="0"/>
                  </a:moveTo>
                  <a:cubicBezTo>
                    <a:pt x="1173068" y="0"/>
                    <a:pt x="1155383" y="17662"/>
                    <a:pt x="1155383" y="39446"/>
                  </a:cubicBezTo>
                  <a:cubicBezTo>
                    <a:pt x="1155383" y="39465"/>
                    <a:pt x="1155383" y="39491"/>
                    <a:pt x="1155383" y="39509"/>
                  </a:cubicBezTo>
                  <a:lnTo>
                    <a:pt x="1155383" y="236106"/>
                  </a:lnTo>
                  <a:cubicBezTo>
                    <a:pt x="1155383" y="257890"/>
                    <a:pt x="1173068" y="275552"/>
                    <a:pt x="1194880" y="275552"/>
                  </a:cubicBezTo>
                  <a:cubicBezTo>
                    <a:pt x="1216692" y="275552"/>
                    <a:pt x="1234377" y="257890"/>
                    <a:pt x="1234377" y="236106"/>
                  </a:cubicBezTo>
                  <a:lnTo>
                    <a:pt x="1234377" y="39509"/>
                  </a:lnTo>
                  <a:cubicBezTo>
                    <a:pt x="1234408" y="17725"/>
                    <a:pt x="1216756" y="38"/>
                    <a:pt x="1194943" y="0"/>
                  </a:cubicBezTo>
                  <a:cubicBezTo>
                    <a:pt x="1194924" y="0"/>
                    <a:pt x="1194899" y="0"/>
                    <a:pt x="1194880" y="0"/>
                  </a:cubicBezTo>
                  <a:close/>
                  <a:moveTo>
                    <a:pt x="1310386" y="0"/>
                  </a:moveTo>
                  <a:cubicBezTo>
                    <a:pt x="1288574" y="0"/>
                    <a:pt x="1270889" y="17662"/>
                    <a:pt x="1270889" y="39446"/>
                  </a:cubicBezTo>
                  <a:cubicBezTo>
                    <a:pt x="1270889" y="39465"/>
                    <a:pt x="1270889" y="39491"/>
                    <a:pt x="1270889" y="39509"/>
                  </a:cubicBezTo>
                  <a:lnTo>
                    <a:pt x="1270889" y="71219"/>
                  </a:lnTo>
                  <a:cubicBezTo>
                    <a:pt x="1270889" y="93003"/>
                    <a:pt x="1288574" y="110665"/>
                    <a:pt x="1310386" y="110665"/>
                  </a:cubicBezTo>
                  <a:cubicBezTo>
                    <a:pt x="1332199" y="110665"/>
                    <a:pt x="1349883" y="93003"/>
                    <a:pt x="1349883" y="71219"/>
                  </a:cubicBezTo>
                  <a:lnTo>
                    <a:pt x="1349883" y="39509"/>
                  </a:lnTo>
                  <a:cubicBezTo>
                    <a:pt x="1349915" y="17725"/>
                    <a:pt x="1332262" y="38"/>
                    <a:pt x="1310450" y="0"/>
                  </a:cubicBezTo>
                  <a:cubicBezTo>
                    <a:pt x="1310431" y="0"/>
                    <a:pt x="1310405" y="0"/>
                    <a:pt x="1310386" y="0"/>
                  </a:cubicBezTo>
                  <a:close/>
                  <a:moveTo>
                    <a:pt x="732536" y="0"/>
                  </a:moveTo>
                  <a:cubicBezTo>
                    <a:pt x="710724" y="0"/>
                    <a:pt x="693039" y="17662"/>
                    <a:pt x="693039" y="39446"/>
                  </a:cubicBezTo>
                  <a:cubicBezTo>
                    <a:pt x="693039" y="39465"/>
                    <a:pt x="693039" y="39491"/>
                    <a:pt x="693039" y="39509"/>
                  </a:cubicBezTo>
                  <a:lnTo>
                    <a:pt x="693039" y="593532"/>
                  </a:lnTo>
                  <a:cubicBezTo>
                    <a:pt x="693039" y="615316"/>
                    <a:pt x="710724" y="632978"/>
                    <a:pt x="732536" y="632978"/>
                  </a:cubicBezTo>
                  <a:cubicBezTo>
                    <a:pt x="754349" y="632978"/>
                    <a:pt x="772033" y="615316"/>
                    <a:pt x="772033" y="593532"/>
                  </a:cubicBezTo>
                  <a:lnTo>
                    <a:pt x="772033" y="39509"/>
                  </a:lnTo>
                  <a:cubicBezTo>
                    <a:pt x="772072" y="17821"/>
                    <a:pt x="754571" y="171"/>
                    <a:pt x="732854" y="0"/>
                  </a:cubicBezTo>
                  <a:close/>
                  <a:moveTo>
                    <a:pt x="1079056" y="0"/>
                  </a:moveTo>
                  <a:cubicBezTo>
                    <a:pt x="1057244" y="0"/>
                    <a:pt x="1039559" y="17662"/>
                    <a:pt x="1039559" y="39446"/>
                  </a:cubicBezTo>
                  <a:cubicBezTo>
                    <a:pt x="1039559" y="39465"/>
                    <a:pt x="1039559" y="39491"/>
                    <a:pt x="1039559" y="39509"/>
                  </a:cubicBezTo>
                  <a:lnTo>
                    <a:pt x="1039559" y="411141"/>
                  </a:lnTo>
                  <a:cubicBezTo>
                    <a:pt x="1039559" y="432925"/>
                    <a:pt x="1057244" y="450587"/>
                    <a:pt x="1079056" y="450587"/>
                  </a:cubicBezTo>
                  <a:cubicBezTo>
                    <a:pt x="1100868" y="450587"/>
                    <a:pt x="1118553" y="432925"/>
                    <a:pt x="1118553" y="411141"/>
                  </a:cubicBezTo>
                  <a:lnTo>
                    <a:pt x="1118553" y="39509"/>
                  </a:lnTo>
                  <a:cubicBezTo>
                    <a:pt x="1118591" y="17821"/>
                    <a:pt x="1101090" y="171"/>
                    <a:pt x="1079373" y="0"/>
                  </a:cubicBezTo>
                  <a:close/>
                  <a:moveTo>
                    <a:pt x="963549" y="0"/>
                  </a:moveTo>
                  <a:lnTo>
                    <a:pt x="963549" y="0"/>
                  </a:lnTo>
                  <a:cubicBezTo>
                    <a:pt x="941737" y="0"/>
                    <a:pt x="924052" y="17662"/>
                    <a:pt x="924052" y="39446"/>
                  </a:cubicBezTo>
                  <a:cubicBezTo>
                    <a:pt x="924052" y="39465"/>
                    <a:pt x="924052" y="39491"/>
                    <a:pt x="924052" y="39509"/>
                  </a:cubicBezTo>
                  <a:lnTo>
                    <a:pt x="924052" y="524913"/>
                  </a:lnTo>
                  <a:cubicBezTo>
                    <a:pt x="924014" y="546697"/>
                    <a:pt x="941674" y="564391"/>
                    <a:pt x="963486" y="564423"/>
                  </a:cubicBezTo>
                  <a:cubicBezTo>
                    <a:pt x="963594" y="564423"/>
                    <a:pt x="963695" y="564423"/>
                    <a:pt x="963803" y="564423"/>
                  </a:cubicBezTo>
                  <a:lnTo>
                    <a:pt x="963803" y="564423"/>
                  </a:lnTo>
                  <a:cubicBezTo>
                    <a:pt x="985615" y="564423"/>
                    <a:pt x="1003300" y="546761"/>
                    <a:pt x="1003300" y="524977"/>
                  </a:cubicBezTo>
                  <a:cubicBezTo>
                    <a:pt x="1003300" y="524957"/>
                    <a:pt x="1003300" y="524932"/>
                    <a:pt x="1003300" y="524913"/>
                  </a:cubicBezTo>
                  <a:lnTo>
                    <a:pt x="1003300" y="39509"/>
                  </a:lnTo>
                  <a:cubicBezTo>
                    <a:pt x="1003332" y="17725"/>
                    <a:pt x="985679" y="38"/>
                    <a:pt x="963867" y="0"/>
                  </a:cubicBezTo>
                  <a:cubicBezTo>
                    <a:pt x="963848" y="0"/>
                    <a:pt x="963822" y="0"/>
                    <a:pt x="963803" y="0"/>
                  </a:cubicBezTo>
                  <a:close/>
                </a:path>
              </a:pathLst>
            </a:custGeom>
            <a:solidFill>
              <a:srgbClr val="7DFF29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0" name="Google Shape;620;p10"/>
            <p:cNvSpPr/>
            <p:nvPr/>
          </p:nvSpPr>
          <p:spPr>
            <a:xfrm flipH="1">
              <a:off x="3650389" y="1606595"/>
              <a:ext cx="693848" cy="513616"/>
            </a:xfrm>
            <a:custGeom>
              <a:avLst/>
              <a:gdLst/>
              <a:ahLst/>
              <a:cxnLst/>
              <a:rect l="l" t="t" r="r" b="b"/>
              <a:pathLst>
                <a:path w="1850262" h="1369644" extrusionOk="0">
                  <a:moveTo>
                    <a:pt x="750570" y="896291"/>
                  </a:moveTo>
                  <a:cubicBezTo>
                    <a:pt x="720268" y="896291"/>
                    <a:pt x="695706" y="920821"/>
                    <a:pt x="695706" y="951084"/>
                  </a:cubicBezTo>
                  <a:cubicBezTo>
                    <a:pt x="695706" y="981347"/>
                    <a:pt x="720268" y="1005877"/>
                    <a:pt x="750570" y="1005877"/>
                  </a:cubicBezTo>
                  <a:cubicBezTo>
                    <a:pt x="780872" y="1005877"/>
                    <a:pt x="805434" y="981347"/>
                    <a:pt x="805434" y="951084"/>
                  </a:cubicBezTo>
                  <a:cubicBezTo>
                    <a:pt x="805434" y="920821"/>
                    <a:pt x="780872" y="896291"/>
                    <a:pt x="750570" y="896291"/>
                  </a:cubicBezTo>
                  <a:close/>
                  <a:moveTo>
                    <a:pt x="750570" y="1261643"/>
                  </a:moveTo>
                  <a:cubicBezTo>
                    <a:pt x="720268" y="1261643"/>
                    <a:pt x="695706" y="1286173"/>
                    <a:pt x="695706" y="1316437"/>
                  </a:cubicBezTo>
                  <a:cubicBezTo>
                    <a:pt x="695700" y="1325842"/>
                    <a:pt x="698151" y="1335088"/>
                    <a:pt x="702818" y="1343263"/>
                  </a:cubicBezTo>
                  <a:cubicBezTo>
                    <a:pt x="722274" y="1353473"/>
                    <a:pt x="742436" y="1362294"/>
                    <a:pt x="763143" y="1369645"/>
                  </a:cubicBezTo>
                  <a:cubicBezTo>
                    <a:pt x="792499" y="1362288"/>
                    <a:pt x="810324" y="1332558"/>
                    <a:pt x="802964" y="1303239"/>
                  </a:cubicBezTo>
                  <a:cubicBezTo>
                    <a:pt x="796906" y="1279128"/>
                    <a:pt x="775335" y="1262119"/>
                    <a:pt x="750443" y="1261833"/>
                  </a:cubicBezTo>
                  <a:close/>
                  <a:moveTo>
                    <a:pt x="527939" y="127"/>
                  </a:moveTo>
                  <a:cubicBezTo>
                    <a:pt x="507054" y="22050"/>
                    <a:pt x="507924" y="56734"/>
                    <a:pt x="529876" y="77592"/>
                  </a:cubicBezTo>
                  <a:cubicBezTo>
                    <a:pt x="551828" y="98450"/>
                    <a:pt x="586556" y="97582"/>
                    <a:pt x="607441" y="75658"/>
                  </a:cubicBezTo>
                  <a:cubicBezTo>
                    <a:pt x="627590" y="54502"/>
                    <a:pt x="627590" y="21283"/>
                    <a:pt x="607441" y="127"/>
                  </a:cubicBezTo>
                  <a:close/>
                  <a:moveTo>
                    <a:pt x="567690" y="348357"/>
                  </a:moveTo>
                  <a:cubicBezTo>
                    <a:pt x="537388" y="348357"/>
                    <a:pt x="512826" y="372887"/>
                    <a:pt x="512826" y="403150"/>
                  </a:cubicBezTo>
                  <a:cubicBezTo>
                    <a:pt x="512731" y="405008"/>
                    <a:pt x="512731" y="406873"/>
                    <a:pt x="512826" y="408731"/>
                  </a:cubicBezTo>
                  <a:cubicBezTo>
                    <a:pt x="515912" y="438835"/>
                    <a:pt x="542855" y="460740"/>
                    <a:pt x="572999" y="457652"/>
                  </a:cubicBezTo>
                  <a:cubicBezTo>
                    <a:pt x="598875" y="455007"/>
                    <a:pt x="619328" y="434574"/>
                    <a:pt x="621983" y="408731"/>
                  </a:cubicBezTo>
                  <a:cubicBezTo>
                    <a:pt x="622186" y="406879"/>
                    <a:pt x="622294" y="405014"/>
                    <a:pt x="622300" y="403150"/>
                  </a:cubicBezTo>
                  <a:cubicBezTo>
                    <a:pt x="622300" y="372988"/>
                    <a:pt x="597891" y="348496"/>
                    <a:pt x="567690" y="348357"/>
                  </a:cubicBezTo>
                  <a:close/>
                  <a:moveTo>
                    <a:pt x="750570" y="165712"/>
                  </a:moveTo>
                  <a:cubicBezTo>
                    <a:pt x="720268" y="165712"/>
                    <a:pt x="695706" y="190242"/>
                    <a:pt x="695706" y="220505"/>
                  </a:cubicBezTo>
                  <a:cubicBezTo>
                    <a:pt x="695706" y="250769"/>
                    <a:pt x="720268" y="275299"/>
                    <a:pt x="750570" y="275299"/>
                  </a:cubicBezTo>
                  <a:cubicBezTo>
                    <a:pt x="780872" y="275299"/>
                    <a:pt x="805434" y="250769"/>
                    <a:pt x="805434" y="220505"/>
                  </a:cubicBezTo>
                  <a:cubicBezTo>
                    <a:pt x="805434" y="220486"/>
                    <a:pt x="805434" y="220461"/>
                    <a:pt x="805434" y="220442"/>
                  </a:cubicBezTo>
                  <a:cubicBezTo>
                    <a:pt x="805472" y="190179"/>
                    <a:pt x="780936" y="165623"/>
                    <a:pt x="750634" y="165585"/>
                  </a:cubicBezTo>
                  <a:cubicBezTo>
                    <a:pt x="750615" y="165585"/>
                    <a:pt x="750589" y="165585"/>
                    <a:pt x="750570" y="165585"/>
                  </a:cubicBezTo>
                  <a:close/>
                  <a:moveTo>
                    <a:pt x="933450" y="1078935"/>
                  </a:moveTo>
                  <a:cubicBezTo>
                    <a:pt x="931583" y="1078942"/>
                    <a:pt x="929716" y="1079049"/>
                    <a:pt x="927862" y="1079252"/>
                  </a:cubicBezTo>
                  <a:cubicBezTo>
                    <a:pt x="899884" y="1082112"/>
                    <a:pt x="878605" y="1105641"/>
                    <a:pt x="878586" y="1133729"/>
                  </a:cubicBezTo>
                  <a:cubicBezTo>
                    <a:pt x="878491" y="1135587"/>
                    <a:pt x="878491" y="1137451"/>
                    <a:pt x="878586" y="1139309"/>
                  </a:cubicBezTo>
                  <a:cubicBezTo>
                    <a:pt x="881272" y="1165159"/>
                    <a:pt x="901725" y="1185586"/>
                    <a:pt x="927608" y="1188268"/>
                  </a:cubicBezTo>
                  <a:cubicBezTo>
                    <a:pt x="929462" y="1188471"/>
                    <a:pt x="931329" y="1188579"/>
                    <a:pt x="933196" y="1188585"/>
                  </a:cubicBezTo>
                  <a:cubicBezTo>
                    <a:pt x="961333" y="1188535"/>
                    <a:pt x="984879" y="1167264"/>
                    <a:pt x="987743" y="1139309"/>
                  </a:cubicBezTo>
                  <a:cubicBezTo>
                    <a:pt x="987838" y="1137451"/>
                    <a:pt x="987838" y="1135587"/>
                    <a:pt x="987743" y="1133729"/>
                  </a:cubicBezTo>
                  <a:cubicBezTo>
                    <a:pt x="987812" y="1103637"/>
                    <a:pt x="963574" y="1079119"/>
                    <a:pt x="933450" y="1078808"/>
                  </a:cubicBezTo>
                  <a:close/>
                  <a:moveTo>
                    <a:pt x="750570" y="531001"/>
                  </a:moveTo>
                  <a:cubicBezTo>
                    <a:pt x="720268" y="531001"/>
                    <a:pt x="695706" y="555531"/>
                    <a:pt x="695706" y="585795"/>
                  </a:cubicBezTo>
                  <a:cubicBezTo>
                    <a:pt x="695706" y="616058"/>
                    <a:pt x="720268" y="640588"/>
                    <a:pt x="750570" y="640588"/>
                  </a:cubicBezTo>
                  <a:cubicBezTo>
                    <a:pt x="780872" y="640588"/>
                    <a:pt x="805434" y="616058"/>
                    <a:pt x="805434" y="585795"/>
                  </a:cubicBezTo>
                  <a:cubicBezTo>
                    <a:pt x="805434" y="555531"/>
                    <a:pt x="780872" y="531001"/>
                    <a:pt x="750570" y="531001"/>
                  </a:cubicBezTo>
                  <a:close/>
                  <a:moveTo>
                    <a:pt x="567690" y="713646"/>
                  </a:moveTo>
                  <a:cubicBezTo>
                    <a:pt x="537388" y="713646"/>
                    <a:pt x="512826" y="738176"/>
                    <a:pt x="512826" y="768439"/>
                  </a:cubicBezTo>
                  <a:cubicBezTo>
                    <a:pt x="512826" y="798702"/>
                    <a:pt x="537388" y="823233"/>
                    <a:pt x="567690" y="823233"/>
                  </a:cubicBezTo>
                  <a:cubicBezTo>
                    <a:pt x="597992" y="823233"/>
                    <a:pt x="622554" y="798702"/>
                    <a:pt x="622554" y="768439"/>
                  </a:cubicBezTo>
                  <a:cubicBezTo>
                    <a:pt x="622554" y="738176"/>
                    <a:pt x="597992" y="713646"/>
                    <a:pt x="567690" y="713646"/>
                  </a:cubicBezTo>
                  <a:close/>
                  <a:moveTo>
                    <a:pt x="384810" y="896291"/>
                  </a:moveTo>
                  <a:cubicBezTo>
                    <a:pt x="367494" y="896291"/>
                    <a:pt x="351193" y="904478"/>
                    <a:pt x="340868" y="918360"/>
                  </a:cubicBezTo>
                  <a:cubicBezTo>
                    <a:pt x="356699" y="948376"/>
                    <a:pt x="372872" y="977466"/>
                    <a:pt x="389382" y="1005624"/>
                  </a:cubicBezTo>
                  <a:cubicBezTo>
                    <a:pt x="419583" y="1003639"/>
                    <a:pt x="442455" y="977580"/>
                    <a:pt x="440461" y="947418"/>
                  </a:cubicBezTo>
                  <a:cubicBezTo>
                    <a:pt x="438544" y="918271"/>
                    <a:pt x="414052" y="895770"/>
                    <a:pt x="384810" y="896291"/>
                  </a:cubicBezTo>
                  <a:close/>
                  <a:moveTo>
                    <a:pt x="201930" y="348357"/>
                  </a:moveTo>
                  <a:cubicBezTo>
                    <a:pt x="171628" y="348357"/>
                    <a:pt x="147066" y="372887"/>
                    <a:pt x="147066" y="403150"/>
                  </a:cubicBezTo>
                  <a:cubicBezTo>
                    <a:pt x="146971" y="405008"/>
                    <a:pt x="146971" y="406873"/>
                    <a:pt x="147066" y="408731"/>
                  </a:cubicBezTo>
                  <a:cubicBezTo>
                    <a:pt x="150152" y="438835"/>
                    <a:pt x="177095" y="460740"/>
                    <a:pt x="207239" y="457652"/>
                  </a:cubicBezTo>
                  <a:cubicBezTo>
                    <a:pt x="233115" y="455007"/>
                    <a:pt x="253568" y="434574"/>
                    <a:pt x="256222" y="408731"/>
                  </a:cubicBezTo>
                  <a:cubicBezTo>
                    <a:pt x="256426" y="406879"/>
                    <a:pt x="256534" y="405014"/>
                    <a:pt x="256540" y="403150"/>
                  </a:cubicBezTo>
                  <a:cubicBezTo>
                    <a:pt x="256540" y="372988"/>
                    <a:pt x="232131" y="348496"/>
                    <a:pt x="201930" y="348357"/>
                  </a:cubicBezTo>
                  <a:close/>
                  <a:moveTo>
                    <a:pt x="19050" y="165585"/>
                  </a:moveTo>
                  <a:cubicBezTo>
                    <a:pt x="12548" y="165591"/>
                    <a:pt x="6098" y="166752"/>
                    <a:pt x="0" y="169010"/>
                  </a:cubicBezTo>
                  <a:cubicBezTo>
                    <a:pt x="15791" y="201226"/>
                    <a:pt x="31350" y="234077"/>
                    <a:pt x="46672" y="267562"/>
                  </a:cubicBezTo>
                  <a:cubicBezTo>
                    <a:pt x="72803" y="252303"/>
                    <a:pt x="81597" y="218787"/>
                    <a:pt x="66319" y="192690"/>
                  </a:cubicBezTo>
                  <a:cubicBezTo>
                    <a:pt x="56496" y="175916"/>
                    <a:pt x="38506" y="165598"/>
                    <a:pt x="19050" y="165585"/>
                  </a:cubicBezTo>
                  <a:close/>
                  <a:moveTo>
                    <a:pt x="162179" y="0"/>
                  </a:moveTo>
                  <a:cubicBezTo>
                    <a:pt x="141294" y="21924"/>
                    <a:pt x="142164" y="56607"/>
                    <a:pt x="164116" y="77465"/>
                  </a:cubicBezTo>
                  <a:cubicBezTo>
                    <a:pt x="186068" y="98324"/>
                    <a:pt x="220796" y="97455"/>
                    <a:pt x="241681" y="75531"/>
                  </a:cubicBezTo>
                  <a:cubicBezTo>
                    <a:pt x="261830" y="54375"/>
                    <a:pt x="261830" y="21156"/>
                    <a:pt x="241681" y="0"/>
                  </a:cubicBezTo>
                  <a:close/>
                  <a:moveTo>
                    <a:pt x="567690" y="1078808"/>
                  </a:moveTo>
                  <a:cubicBezTo>
                    <a:pt x="537388" y="1078808"/>
                    <a:pt x="512826" y="1103339"/>
                    <a:pt x="512826" y="1133602"/>
                  </a:cubicBezTo>
                  <a:cubicBezTo>
                    <a:pt x="512731" y="1135460"/>
                    <a:pt x="512731" y="1137324"/>
                    <a:pt x="512826" y="1139182"/>
                  </a:cubicBezTo>
                  <a:cubicBezTo>
                    <a:pt x="515912" y="1169287"/>
                    <a:pt x="542855" y="1191192"/>
                    <a:pt x="572999" y="1188103"/>
                  </a:cubicBezTo>
                  <a:cubicBezTo>
                    <a:pt x="598875" y="1185459"/>
                    <a:pt x="619328" y="1165026"/>
                    <a:pt x="621983" y="1139182"/>
                  </a:cubicBezTo>
                  <a:cubicBezTo>
                    <a:pt x="622186" y="1137331"/>
                    <a:pt x="622294" y="1135466"/>
                    <a:pt x="622300" y="1133602"/>
                  </a:cubicBezTo>
                  <a:cubicBezTo>
                    <a:pt x="622300" y="1103440"/>
                    <a:pt x="597891" y="1078948"/>
                    <a:pt x="567690" y="1078808"/>
                  </a:cubicBezTo>
                  <a:close/>
                  <a:moveTo>
                    <a:pt x="384810" y="165585"/>
                  </a:moveTo>
                  <a:cubicBezTo>
                    <a:pt x="354508" y="165585"/>
                    <a:pt x="329946" y="190115"/>
                    <a:pt x="329946" y="220379"/>
                  </a:cubicBezTo>
                  <a:cubicBezTo>
                    <a:pt x="329946" y="250642"/>
                    <a:pt x="354508" y="275172"/>
                    <a:pt x="384810" y="275172"/>
                  </a:cubicBezTo>
                  <a:cubicBezTo>
                    <a:pt x="415112" y="275172"/>
                    <a:pt x="439674" y="250642"/>
                    <a:pt x="439674" y="220379"/>
                  </a:cubicBezTo>
                  <a:cubicBezTo>
                    <a:pt x="439674" y="220359"/>
                    <a:pt x="439674" y="220334"/>
                    <a:pt x="439674" y="220315"/>
                  </a:cubicBezTo>
                  <a:cubicBezTo>
                    <a:pt x="439674" y="190090"/>
                    <a:pt x="415138" y="165585"/>
                    <a:pt x="384874" y="165585"/>
                  </a:cubicBezTo>
                  <a:cubicBezTo>
                    <a:pt x="384854" y="165585"/>
                    <a:pt x="384829" y="165585"/>
                    <a:pt x="384810" y="165585"/>
                  </a:cubicBezTo>
                  <a:close/>
                  <a:moveTo>
                    <a:pt x="933450" y="713519"/>
                  </a:moveTo>
                  <a:cubicBezTo>
                    <a:pt x="931590" y="713424"/>
                    <a:pt x="929723" y="713424"/>
                    <a:pt x="927862" y="713519"/>
                  </a:cubicBezTo>
                  <a:cubicBezTo>
                    <a:pt x="897700" y="716772"/>
                    <a:pt x="875894" y="743827"/>
                    <a:pt x="879151" y="773950"/>
                  </a:cubicBezTo>
                  <a:cubicBezTo>
                    <a:pt x="881920" y="799584"/>
                    <a:pt x="902195" y="819827"/>
                    <a:pt x="927862" y="822599"/>
                  </a:cubicBezTo>
                  <a:cubicBezTo>
                    <a:pt x="929704" y="822599"/>
                    <a:pt x="931545" y="822599"/>
                    <a:pt x="933450" y="822599"/>
                  </a:cubicBezTo>
                  <a:cubicBezTo>
                    <a:pt x="963752" y="822599"/>
                    <a:pt x="988314" y="798068"/>
                    <a:pt x="988314" y="767805"/>
                  </a:cubicBezTo>
                  <a:cubicBezTo>
                    <a:pt x="988314" y="737542"/>
                    <a:pt x="963752" y="713012"/>
                    <a:pt x="933450" y="713012"/>
                  </a:cubicBezTo>
                  <a:close/>
                  <a:moveTo>
                    <a:pt x="384810" y="530874"/>
                  </a:moveTo>
                  <a:cubicBezTo>
                    <a:pt x="354508" y="530874"/>
                    <a:pt x="329946" y="555404"/>
                    <a:pt x="329946" y="585668"/>
                  </a:cubicBezTo>
                  <a:cubicBezTo>
                    <a:pt x="329946" y="615931"/>
                    <a:pt x="354508" y="640461"/>
                    <a:pt x="384810" y="640461"/>
                  </a:cubicBezTo>
                  <a:cubicBezTo>
                    <a:pt x="415112" y="640461"/>
                    <a:pt x="439674" y="615931"/>
                    <a:pt x="439674" y="585668"/>
                  </a:cubicBezTo>
                  <a:cubicBezTo>
                    <a:pt x="439604" y="555455"/>
                    <a:pt x="415061" y="531001"/>
                    <a:pt x="384810" y="531001"/>
                  </a:cubicBezTo>
                  <a:close/>
                  <a:moveTo>
                    <a:pt x="1847850" y="165585"/>
                  </a:moveTo>
                  <a:cubicBezTo>
                    <a:pt x="1817586" y="165420"/>
                    <a:pt x="1792916" y="189786"/>
                    <a:pt x="1792745" y="220011"/>
                  </a:cubicBezTo>
                  <a:cubicBezTo>
                    <a:pt x="1792662" y="235485"/>
                    <a:pt x="1799139" y="250274"/>
                    <a:pt x="1810576" y="260712"/>
                  </a:cubicBezTo>
                  <a:cubicBezTo>
                    <a:pt x="1823911" y="229048"/>
                    <a:pt x="1837138" y="197440"/>
                    <a:pt x="1850263" y="165902"/>
                  </a:cubicBezTo>
                  <a:close/>
                  <a:moveTo>
                    <a:pt x="1427226" y="951084"/>
                  </a:moveTo>
                  <a:cubicBezTo>
                    <a:pt x="1427232" y="966767"/>
                    <a:pt x="1433982" y="981690"/>
                    <a:pt x="1445768" y="992052"/>
                  </a:cubicBezTo>
                  <a:cubicBezTo>
                    <a:pt x="1464818" y="962563"/>
                    <a:pt x="1483868" y="931868"/>
                    <a:pt x="1502346" y="900222"/>
                  </a:cubicBezTo>
                  <a:cubicBezTo>
                    <a:pt x="1474292" y="888978"/>
                    <a:pt x="1442422" y="902582"/>
                    <a:pt x="1431163" y="930600"/>
                  </a:cubicBezTo>
                  <a:cubicBezTo>
                    <a:pt x="1428560" y="937075"/>
                    <a:pt x="1427226" y="943981"/>
                    <a:pt x="1427226" y="950957"/>
                  </a:cubicBezTo>
                  <a:close/>
                  <a:moveTo>
                    <a:pt x="1482090" y="531001"/>
                  </a:moveTo>
                  <a:cubicBezTo>
                    <a:pt x="1451788" y="531001"/>
                    <a:pt x="1427226" y="555531"/>
                    <a:pt x="1427226" y="585795"/>
                  </a:cubicBezTo>
                  <a:cubicBezTo>
                    <a:pt x="1427226" y="616058"/>
                    <a:pt x="1451788" y="640588"/>
                    <a:pt x="1482090" y="640588"/>
                  </a:cubicBezTo>
                  <a:cubicBezTo>
                    <a:pt x="1512392" y="640588"/>
                    <a:pt x="1536954" y="616058"/>
                    <a:pt x="1536954" y="585795"/>
                  </a:cubicBezTo>
                  <a:cubicBezTo>
                    <a:pt x="1536954" y="555531"/>
                    <a:pt x="1512392" y="531001"/>
                    <a:pt x="1482090" y="531001"/>
                  </a:cubicBezTo>
                  <a:close/>
                  <a:moveTo>
                    <a:pt x="1259459" y="127"/>
                  </a:moveTo>
                  <a:cubicBezTo>
                    <a:pt x="1238574" y="22050"/>
                    <a:pt x="1239444" y="56734"/>
                    <a:pt x="1261396" y="77592"/>
                  </a:cubicBezTo>
                  <a:cubicBezTo>
                    <a:pt x="1283348" y="98450"/>
                    <a:pt x="1318076" y="97582"/>
                    <a:pt x="1338961" y="75658"/>
                  </a:cubicBezTo>
                  <a:cubicBezTo>
                    <a:pt x="1359110" y="54502"/>
                    <a:pt x="1359110" y="21283"/>
                    <a:pt x="1338961" y="127"/>
                  </a:cubicBezTo>
                  <a:close/>
                  <a:moveTo>
                    <a:pt x="1482090" y="165585"/>
                  </a:moveTo>
                  <a:cubicBezTo>
                    <a:pt x="1451788" y="165585"/>
                    <a:pt x="1427226" y="190115"/>
                    <a:pt x="1427226" y="220379"/>
                  </a:cubicBezTo>
                  <a:cubicBezTo>
                    <a:pt x="1427226" y="250642"/>
                    <a:pt x="1451788" y="275172"/>
                    <a:pt x="1482090" y="275172"/>
                  </a:cubicBezTo>
                  <a:cubicBezTo>
                    <a:pt x="1512392" y="275172"/>
                    <a:pt x="1536954" y="250642"/>
                    <a:pt x="1536954" y="220379"/>
                  </a:cubicBezTo>
                  <a:cubicBezTo>
                    <a:pt x="1536954" y="220359"/>
                    <a:pt x="1536954" y="220334"/>
                    <a:pt x="1536954" y="220315"/>
                  </a:cubicBezTo>
                  <a:cubicBezTo>
                    <a:pt x="1536922" y="190077"/>
                    <a:pt x="1512367" y="165585"/>
                    <a:pt x="1482090" y="165585"/>
                  </a:cubicBezTo>
                  <a:close/>
                  <a:moveTo>
                    <a:pt x="1625219" y="0"/>
                  </a:moveTo>
                  <a:cubicBezTo>
                    <a:pt x="1604334" y="21924"/>
                    <a:pt x="1605204" y="56607"/>
                    <a:pt x="1627156" y="77465"/>
                  </a:cubicBezTo>
                  <a:cubicBezTo>
                    <a:pt x="1649108" y="98324"/>
                    <a:pt x="1683836" y="97455"/>
                    <a:pt x="1704721" y="75531"/>
                  </a:cubicBezTo>
                  <a:cubicBezTo>
                    <a:pt x="1724870" y="54375"/>
                    <a:pt x="1724870" y="21156"/>
                    <a:pt x="1704721" y="0"/>
                  </a:cubicBezTo>
                  <a:close/>
                  <a:moveTo>
                    <a:pt x="1299210" y="348230"/>
                  </a:moveTo>
                  <a:cubicBezTo>
                    <a:pt x="1268908" y="348230"/>
                    <a:pt x="1244346" y="372760"/>
                    <a:pt x="1244346" y="403023"/>
                  </a:cubicBezTo>
                  <a:cubicBezTo>
                    <a:pt x="1244251" y="404881"/>
                    <a:pt x="1244251" y="406746"/>
                    <a:pt x="1244346" y="408604"/>
                  </a:cubicBezTo>
                  <a:cubicBezTo>
                    <a:pt x="1247604" y="438728"/>
                    <a:pt x="1274693" y="460505"/>
                    <a:pt x="1304855" y="457252"/>
                  </a:cubicBezTo>
                  <a:cubicBezTo>
                    <a:pt x="1330522" y="454487"/>
                    <a:pt x="1350791" y="434238"/>
                    <a:pt x="1353566" y="408604"/>
                  </a:cubicBezTo>
                  <a:cubicBezTo>
                    <a:pt x="1353566" y="406765"/>
                    <a:pt x="1353566" y="404926"/>
                    <a:pt x="1353566" y="403023"/>
                  </a:cubicBezTo>
                  <a:cubicBezTo>
                    <a:pt x="1353496" y="373007"/>
                    <a:pt x="1329265" y="348636"/>
                    <a:pt x="1299210" y="348357"/>
                  </a:cubicBezTo>
                  <a:close/>
                  <a:moveTo>
                    <a:pt x="1664970" y="348230"/>
                  </a:moveTo>
                  <a:cubicBezTo>
                    <a:pt x="1634668" y="348230"/>
                    <a:pt x="1610106" y="372760"/>
                    <a:pt x="1610106" y="403023"/>
                  </a:cubicBezTo>
                  <a:cubicBezTo>
                    <a:pt x="1610106" y="404926"/>
                    <a:pt x="1610106" y="406765"/>
                    <a:pt x="1610106" y="408604"/>
                  </a:cubicBezTo>
                  <a:cubicBezTo>
                    <a:pt x="1613192" y="438708"/>
                    <a:pt x="1640135" y="460613"/>
                    <a:pt x="1670279" y="457525"/>
                  </a:cubicBezTo>
                  <a:cubicBezTo>
                    <a:pt x="1696155" y="454880"/>
                    <a:pt x="1716608" y="434447"/>
                    <a:pt x="1719263" y="408604"/>
                  </a:cubicBezTo>
                  <a:cubicBezTo>
                    <a:pt x="1719466" y="406752"/>
                    <a:pt x="1719574" y="404888"/>
                    <a:pt x="1719580" y="403023"/>
                  </a:cubicBezTo>
                  <a:cubicBezTo>
                    <a:pt x="1719510" y="372912"/>
                    <a:pt x="1695120" y="348496"/>
                    <a:pt x="1664970" y="348357"/>
                  </a:cubicBezTo>
                  <a:close/>
                  <a:moveTo>
                    <a:pt x="1299210" y="713519"/>
                  </a:moveTo>
                  <a:cubicBezTo>
                    <a:pt x="1268908" y="713519"/>
                    <a:pt x="1244346" y="738049"/>
                    <a:pt x="1244346" y="768312"/>
                  </a:cubicBezTo>
                  <a:cubicBezTo>
                    <a:pt x="1244346" y="798576"/>
                    <a:pt x="1268908" y="823106"/>
                    <a:pt x="1299210" y="823106"/>
                  </a:cubicBezTo>
                  <a:cubicBezTo>
                    <a:pt x="1329512" y="823106"/>
                    <a:pt x="1354074" y="798576"/>
                    <a:pt x="1354074" y="768312"/>
                  </a:cubicBezTo>
                  <a:cubicBezTo>
                    <a:pt x="1354004" y="738100"/>
                    <a:pt x="1329462" y="713646"/>
                    <a:pt x="1299210" y="713646"/>
                  </a:cubicBezTo>
                  <a:close/>
                  <a:moveTo>
                    <a:pt x="1116330" y="1261516"/>
                  </a:moveTo>
                  <a:cubicBezTo>
                    <a:pt x="1086066" y="1261478"/>
                    <a:pt x="1061498" y="1285951"/>
                    <a:pt x="1061466" y="1316183"/>
                  </a:cubicBezTo>
                  <a:cubicBezTo>
                    <a:pt x="1061447" y="1331936"/>
                    <a:pt x="1068229" y="1346934"/>
                    <a:pt x="1080071" y="1357342"/>
                  </a:cubicBezTo>
                  <a:cubicBezTo>
                    <a:pt x="1111701" y="1342628"/>
                    <a:pt x="1141838" y="1324897"/>
                    <a:pt x="1170051" y="1304387"/>
                  </a:cubicBezTo>
                  <a:cubicBezTo>
                    <a:pt x="1164438" y="1279293"/>
                    <a:pt x="1142073" y="1261504"/>
                    <a:pt x="1116330" y="1261643"/>
                  </a:cubicBezTo>
                  <a:close/>
                  <a:moveTo>
                    <a:pt x="933450" y="348293"/>
                  </a:moveTo>
                  <a:cubicBezTo>
                    <a:pt x="931590" y="348198"/>
                    <a:pt x="929723" y="348198"/>
                    <a:pt x="927862" y="348293"/>
                  </a:cubicBezTo>
                  <a:cubicBezTo>
                    <a:pt x="899859" y="351160"/>
                    <a:pt x="878567" y="374719"/>
                    <a:pt x="878586" y="402833"/>
                  </a:cubicBezTo>
                  <a:cubicBezTo>
                    <a:pt x="878491" y="404691"/>
                    <a:pt x="878491" y="406556"/>
                    <a:pt x="878586" y="408414"/>
                  </a:cubicBezTo>
                  <a:cubicBezTo>
                    <a:pt x="881297" y="434250"/>
                    <a:pt x="901738" y="454665"/>
                    <a:pt x="927608" y="457373"/>
                  </a:cubicBezTo>
                  <a:cubicBezTo>
                    <a:pt x="929469" y="457468"/>
                    <a:pt x="931335" y="457468"/>
                    <a:pt x="933196" y="457373"/>
                  </a:cubicBezTo>
                  <a:cubicBezTo>
                    <a:pt x="961320" y="457353"/>
                    <a:pt x="984879" y="436102"/>
                    <a:pt x="987743" y="408160"/>
                  </a:cubicBezTo>
                  <a:cubicBezTo>
                    <a:pt x="987838" y="406302"/>
                    <a:pt x="987838" y="404437"/>
                    <a:pt x="987743" y="402579"/>
                  </a:cubicBezTo>
                  <a:cubicBezTo>
                    <a:pt x="987431" y="372760"/>
                    <a:pt x="963308" y="348667"/>
                    <a:pt x="933450" y="348357"/>
                  </a:cubicBezTo>
                  <a:close/>
                  <a:moveTo>
                    <a:pt x="1116330" y="896227"/>
                  </a:moveTo>
                  <a:cubicBezTo>
                    <a:pt x="1086028" y="896227"/>
                    <a:pt x="1061466" y="920757"/>
                    <a:pt x="1061466" y="951021"/>
                  </a:cubicBezTo>
                  <a:cubicBezTo>
                    <a:pt x="1061466" y="981284"/>
                    <a:pt x="1086028" y="1005814"/>
                    <a:pt x="1116330" y="1005814"/>
                  </a:cubicBezTo>
                  <a:cubicBezTo>
                    <a:pt x="1146632" y="1005814"/>
                    <a:pt x="1171194" y="981284"/>
                    <a:pt x="1171194" y="951021"/>
                  </a:cubicBezTo>
                  <a:cubicBezTo>
                    <a:pt x="1171156" y="920783"/>
                    <a:pt x="1146607" y="896291"/>
                    <a:pt x="1116330" y="896291"/>
                  </a:cubicBezTo>
                  <a:close/>
                  <a:moveTo>
                    <a:pt x="893636" y="127"/>
                  </a:moveTo>
                  <a:cubicBezTo>
                    <a:pt x="872788" y="22088"/>
                    <a:pt x="873709" y="56766"/>
                    <a:pt x="895699" y="77586"/>
                  </a:cubicBezTo>
                  <a:cubicBezTo>
                    <a:pt x="904494" y="85919"/>
                    <a:pt x="915803" y="91107"/>
                    <a:pt x="927862" y="92337"/>
                  </a:cubicBezTo>
                  <a:cubicBezTo>
                    <a:pt x="929716" y="92540"/>
                    <a:pt x="931583" y="92648"/>
                    <a:pt x="933450" y="92654"/>
                  </a:cubicBezTo>
                  <a:cubicBezTo>
                    <a:pt x="963752" y="92635"/>
                    <a:pt x="988301" y="68092"/>
                    <a:pt x="988282" y="37829"/>
                  </a:cubicBezTo>
                  <a:cubicBezTo>
                    <a:pt x="988276" y="23794"/>
                    <a:pt x="982878" y="10299"/>
                    <a:pt x="973201" y="127"/>
                  </a:cubicBezTo>
                  <a:close/>
                  <a:moveTo>
                    <a:pt x="1299210" y="1078808"/>
                  </a:moveTo>
                  <a:cubicBezTo>
                    <a:pt x="1268908" y="1078808"/>
                    <a:pt x="1244346" y="1103339"/>
                    <a:pt x="1244346" y="1133602"/>
                  </a:cubicBezTo>
                  <a:cubicBezTo>
                    <a:pt x="1244251" y="1135460"/>
                    <a:pt x="1244251" y="1137324"/>
                    <a:pt x="1244346" y="1139182"/>
                  </a:cubicBezTo>
                  <a:cubicBezTo>
                    <a:pt x="1247140" y="1166345"/>
                    <a:pt x="1269536" y="1187304"/>
                    <a:pt x="1296861" y="1188332"/>
                  </a:cubicBezTo>
                  <a:cubicBezTo>
                    <a:pt x="1315739" y="1167575"/>
                    <a:pt x="1334326" y="1145569"/>
                    <a:pt x="1352614" y="1122313"/>
                  </a:cubicBezTo>
                  <a:cubicBezTo>
                    <a:pt x="1347311" y="1097048"/>
                    <a:pt x="1325055" y="1078916"/>
                    <a:pt x="1299210" y="1078808"/>
                  </a:cubicBezTo>
                  <a:close/>
                  <a:moveTo>
                    <a:pt x="1116330" y="530874"/>
                  </a:moveTo>
                  <a:cubicBezTo>
                    <a:pt x="1086028" y="530874"/>
                    <a:pt x="1061466" y="555404"/>
                    <a:pt x="1061466" y="585668"/>
                  </a:cubicBezTo>
                  <a:cubicBezTo>
                    <a:pt x="1061466" y="615931"/>
                    <a:pt x="1086028" y="640461"/>
                    <a:pt x="1116330" y="640461"/>
                  </a:cubicBezTo>
                  <a:cubicBezTo>
                    <a:pt x="1146632" y="640461"/>
                    <a:pt x="1171194" y="615931"/>
                    <a:pt x="1171194" y="585668"/>
                  </a:cubicBezTo>
                  <a:cubicBezTo>
                    <a:pt x="1171124" y="555455"/>
                    <a:pt x="1146581" y="531001"/>
                    <a:pt x="1116330" y="531001"/>
                  </a:cubicBezTo>
                  <a:close/>
                  <a:moveTo>
                    <a:pt x="1116330" y="165585"/>
                  </a:moveTo>
                  <a:cubicBezTo>
                    <a:pt x="1086028" y="165585"/>
                    <a:pt x="1061466" y="190115"/>
                    <a:pt x="1061466" y="220379"/>
                  </a:cubicBezTo>
                  <a:cubicBezTo>
                    <a:pt x="1061466" y="250642"/>
                    <a:pt x="1086028" y="275172"/>
                    <a:pt x="1116330" y="275172"/>
                  </a:cubicBezTo>
                  <a:cubicBezTo>
                    <a:pt x="1146632" y="275172"/>
                    <a:pt x="1171194" y="250642"/>
                    <a:pt x="1171194" y="220379"/>
                  </a:cubicBezTo>
                  <a:cubicBezTo>
                    <a:pt x="1171194" y="220359"/>
                    <a:pt x="1171194" y="220334"/>
                    <a:pt x="1171194" y="220315"/>
                  </a:cubicBezTo>
                  <a:cubicBezTo>
                    <a:pt x="1171156" y="190077"/>
                    <a:pt x="1146607" y="165585"/>
                    <a:pt x="1116330" y="165585"/>
                  </a:cubicBezTo>
                  <a:close/>
                </a:path>
              </a:pathLst>
            </a:custGeom>
            <a:solidFill>
              <a:srgbClr val="FFFFFF">
                <a:alpha val="2626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1" name="Google Shape;621;p10"/>
            <p:cNvSpPr/>
            <p:nvPr/>
          </p:nvSpPr>
          <p:spPr>
            <a:xfrm>
              <a:off x="4799544" y="1606595"/>
              <a:ext cx="693848" cy="513616"/>
            </a:xfrm>
            <a:custGeom>
              <a:avLst/>
              <a:gdLst/>
              <a:ahLst/>
              <a:cxnLst/>
              <a:rect l="l" t="t" r="r" b="b"/>
              <a:pathLst>
                <a:path w="1850262" h="1369644" extrusionOk="0">
                  <a:moveTo>
                    <a:pt x="750570" y="896291"/>
                  </a:moveTo>
                  <a:cubicBezTo>
                    <a:pt x="720268" y="896291"/>
                    <a:pt x="695706" y="920821"/>
                    <a:pt x="695706" y="951084"/>
                  </a:cubicBezTo>
                  <a:cubicBezTo>
                    <a:pt x="695706" y="981347"/>
                    <a:pt x="720268" y="1005877"/>
                    <a:pt x="750570" y="1005877"/>
                  </a:cubicBezTo>
                  <a:cubicBezTo>
                    <a:pt x="780872" y="1005877"/>
                    <a:pt x="805434" y="981347"/>
                    <a:pt x="805434" y="951084"/>
                  </a:cubicBezTo>
                  <a:cubicBezTo>
                    <a:pt x="805434" y="920821"/>
                    <a:pt x="780872" y="896291"/>
                    <a:pt x="750570" y="896291"/>
                  </a:cubicBezTo>
                  <a:close/>
                  <a:moveTo>
                    <a:pt x="750570" y="1261643"/>
                  </a:moveTo>
                  <a:cubicBezTo>
                    <a:pt x="720268" y="1261643"/>
                    <a:pt x="695706" y="1286173"/>
                    <a:pt x="695706" y="1316437"/>
                  </a:cubicBezTo>
                  <a:cubicBezTo>
                    <a:pt x="695700" y="1325842"/>
                    <a:pt x="698151" y="1335088"/>
                    <a:pt x="702818" y="1343263"/>
                  </a:cubicBezTo>
                  <a:cubicBezTo>
                    <a:pt x="722274" y="1353473"/>
                    <a:pt x="742436" y="1362294"/>
                    <a:pt x="763143" y="1369645"/>
                  </a:cubicBezTo>
                  <a:cubicBezTo>
                    <a:pt x="792499" y="1362288"/>
                    <a:pt x="810324" y="1332558"/>
                    <a:pt x="802964" y="1303239"/>
                  </a:cubicBezTo>
                  <a:cubicBezTo>
                    <a:pt x="796906" y="1279128"/>
                    <a:pt x="775335" y="1262119"/>
                    <a:pt x="750443" y="1261833"/>
                  </a:cubicBezTo>
                  <a:close/>
                  <a:moveTo>
                    <a:pt x="527939" y="127"/>
                  </a:moveTo>
                  <a:cubicBezTo>
                    <a:pt x="507054" y="22050"/>
                    <a:pt x="507924" y="56734"/>
                    <a:pt x="529876" y="77592"/>
                  </a:cubicBezTo>
                  <a:cubicBezTo>
                    <a:pt x="551828" y="98450"/>
                    <a:pt x="586556" y="97582"/>
                    <a:pt x="607441" y="75658"/>
                  </a:cubicBezTo>
                  <a:cubicBezTo>
                    <a:pt x="627590" y="54502"/>
                    <a:pt x="627590" y="21283"/>
                    <a:pt x="607441" y="127"/>
                  </a:cubicBezTo>
                  <a:close/>
                  <a:moveTo>
                    <a:pt x="567690" y="348357"/>
                  </a:moveTo>
                  <a:cubicBezTo>
                    <a:pt x="537388" y="348357"/>
                    <a:pt x="512826" y="372887"/>
                    <a:pt x="512826" y="403150"/>
                  </a:cubicBezTo>
                  <a:cubicBezTo>
                    <a:pt x="512731" y="405008"/>
                    <a:pt x="512731" y="406873"/>
                    <a:pt x="512826" y="408731"/>
                  </a:cubicBezTo>
                  <a:cubicBezTo>
                    <a:pt x="515912" y="438835"/>
                    <a:pt x="542855" y="460740"/>
                    <a:pt x="572999" y="457652"/>
                  </a:cubicBezTo>
                  <a:cubicBezTo>
                    <a:pt x="598875" y="455007"/>
                    <a:pt x="619328" y="434574"/>
                    <a:pt x="621983" y="408731"/>
                  </a:cubicBezTo>
                  <a:cubicBezTo>
                    <a:pt x="622186" y="406879"/>
                    <a:pt x="622294" y="405014"/>
                    <a:pt x="622300" y="403150"/>
                  </a:cubicBezTo>
                  <a:cubicBezTo>
                    <a:pt x="622300" y="372988"/>
                    <a:pt x="597891" y="348496"/>
                    <a:pt x="567690" y="348357"/>
                  </a:cubicBezTo>
                  <a:close/>
                  <a:moveTo>
                    <a:pt x="750570" y="165712"/>
                  </a:moveTo>
                  <a:cubicBezTo>
                    <a:pt x="720268" y="165712"/>
                    <a:pt x="695706" y="190242"/>
                    <a:pt x="695706" y="220505"/>
                  </a:cubicBezTo>
                  <a:cubicBezTo>
                    <a:pt x="695706" y="250769"/>
                    <a:pt x="720268" y="275299"/>
                    <a:pt x="750570" y="275299"/>
                  </a:cubicBezTo>
                  <a:cubicBezTo>
                    <a:pt x="780872" y="275299"/>
                    <a:pt x="805434" y="250769"/>
                    <a:pt x="805434" y="220505"/>
                  </a:cubicBezTo>
                  <a:cubicBezTo>
                    <a:pt x="805434" y="220486"/>
                    <a:pt x="805434" y="220461"/>
                    <a:pt x="805434" y="220442"/>
                  </a:cubicBezTo>
                  <a:cubicBezTo>
                    <a:pt x="805472" y="190179"/>
                    <a:pt x="780936" y="165623"/>
                    <a:pt x="750634" y="165585"/>
                  </a:cubicBezTo>
                  <a:cubicBezTo>
                    <a:pt x="750615" y="165585"/>
                    <a:pt x="750589" y="165585"/>
                    <a:pt x="750570" y="165585"/>
                  </a:cubicBezTo>
                  <a:close/>
                  <a:moveTo>
                    <a:pt x="933450" y="1078935"/>
                  </a:moveTo>
                  <a:cubicBezTo>
                    <a:pt x="931583" y="1078942"/>
                    <a:pt x="929716" y="1079049"/>
                    <a:pt x="927862" y="1079252"/>
                  </a:cubicBezTo>
                  <a:cubicBezTo>
                    <a:pt x="899884" y="1082112"/>
                    <a:pt x="878605" y="1105641"/>
                    <a:pt x="878586" y="1133729"/>
                  </a:cubicBezTo>
                  <a:cubicBezTo>
                    <a:pt x="878491" y="1135587"/>
                    <a:pt x="878491" y="1137451"/>
                    <a:pt x="878586" y="1139309"/>
                  </a:cubicBezTo>
                  <a:cubicBezTo>
                    <a:pt x="881272" y="1165159"/>
                    <a:pt x="901725" y="1185586"/>
                    <a:pt x="927608" y="1188268"/>
                  </a:cubicBezTo>
                  <a:cubicBezTo>
                    <a:pt x="929462" y="1188471"/>
                    <a:pt x="931329" y="1188579"/>
                    <a:pt x="933196" y="1188585"/>
                  </a:cubicBezTo>
                  <a:cubicBezTo>
                    <a:pt x="961333" y="1188535"/>
                    <a:pt x="984879" y="1167264"/>
                    <a:pt x="987743" y="1139309"/>
                  </a:cubicBezTo>
                  <a:cubicBezTo>
                    <a:pt x="987838" y="1137451"/>
                    <a:pt x="987838" y="1135587"/>
                    <a:pt x="987743" y="1133729"/>
                  </a:cubicBezTo>
                  <a:cubicBezTo>
                    <a:pt x="987812" y="1103637"/>
                    <a:pt x="963574" y="1079119"/>
                    <a:pt x="933450" y="1078808"/>
                  </a:cubicBezTo>
                  <a:close/>
                  <a:moveTo>
                    <a:pt x="750570" y="531001"/>
                  </a:moveTo>
                  <a:cubicBezTo>
                    <a:pt x="720268" y="531001"/>
                    <a:pt x="695706" y="555531"/>
                    <a:pt x="695706" y="585795"/>
                  </a:cubicBezTo>
                  <a:cubicBezTo>
                    <a:pt x="695706" y="616058"/>
                    <a:pt x="720268" y="640588"/>
                    <a:pt x="750570" y="640588"/>
                  </a:cubicBezTo>
                  <a:cubicBezTo>
                    <a:pt x="780872" y="640588"/>
                    <a:pt x="805434" y="616058"/>
                    <a:pt x="805434" y="585795"/>
                  </a:cubicBezTo>
                  <a:cubicBezTo>
                    <a:pt x="805434" y="555531"/>
                    <a:pt x="780872" y="531001"/>
                    <a:pt x="750570" y="531001"/>
                  </a:cubicBezTo>
                  <a:close/>
                  <a:moveTo>
                    <a:pt x="567690" y="713646"/>
                  </a:moveTo>
                  <a:cubicBezTo>
                    <a:pt x="537388" y="713646"/>
                    <a:pt x="512826" y="738176"/>
                    <a:pt x="512826" y="768439"/>
                  </a:cubicBezTo>
                  <a:cubicBezTo>
                    <a:pt x="512826" y="798702"/>
                    <a:pt x="537388" y="823233"/>
                    <a:pt x="567690" y="823233"/>
                  </a:cubicBezTo>
                  <a:cubicBezTo>
                    <a:pt x="597992" y="823233"/>
                    <a:pt x="622554" y="798702"/>
                    <a:pt x="622554" y="768439"/>
                  </a:cubicBezTo>
                  <a:cubicBezTo>
                    <a:pt x="622554" y="738176"/>
                    <a:pt x="597992" y="713646"/>
                    <a:pt x="567690" y="713646"/>
                  </a:cubicBezTo>
                  <a:close/>
                  <a:moveTo>
                    <a:pt x="384810" y="896291"/>
                  </a:moveTo>
                  <a:cubicBezTo>
                    <a:pt x="367494" y="896291"/>
                    <a:pt x="351193" y="904478"/>
                    <a:pt x="340868" y="918360"/>
                  </a:cubicBezTo>
                  <a:cubicBezTo>
                    <a:pt x="356699" y="948376"/>
                    <a:pt x="372872" y="977466"/>
                    <a:pt x="389382" y="1005624"/>
                  </a:cubicBezTo>
                  <a:cubicBezTo>
                    <a:pt x="419583" y="1003639"/>
                    <a:pt x="442455" y="977580"/>
                    <a:pt x="440461" y="947418"/>
                  </a:cubicBezTo>
                  <a:cubicBezTo>
                    <a:pt x="438544" y="918271"/>
                    <a:pt x="414052" y="895770"/>
                    <a:pt x="384810" y="896291"/>
                  </a:cubicBezTo>
                  <a:close/>
                  <a:moveTo>
                    <a:pt x="201930" y="348357"/>
                  </a:moveTo>
                  <a:cubicBezTo>
                    <a:pt x="171628" y="348357"/>
                    <a:pt x="147066" y="372887"/>
                    <a:pt x="147066" y="403150"/>
                  </a:cubicBezTo>
                  <a:cubicBezTo>
                    <a:pt x="146971" y="405008"/>
                    <a:pt x="146971" y="406873"/>
                    <a:pt x="147066" y="408731"/>
                  </a:cubicBezTo>
                  <a:cubicBezTo>
                    <a:pt x="150152" y="438835"/>
                    <a:pt x="177095" y="460740"/>
                    <a:pt x="207239" y="457652"/>
                  </a:cubicBezTo>
                  <a:cubicBezTo>
                    <a:pt x="233115" y="455007"/>
                    <a:pt x="253568" y="434574"/>
                    <a:pt x="256222" y="408731"/>
                  </a:cubicBezTo>
                  <a:cubicBezTo>
                    <a:pt x="256426" y="406879"/>
                    <a:pt x="256534" y="405014"/>
                    <a:pt x="256540" y="403150"/>
                  </a:cubicBezTo>
                  <a:cubicBezTo>
                    <a:pt x="256540" y="372988"/>
                    <a:pt x="232131" y="348496"/>
                    <a:pt x="201930" y="348357"/>
                  </a:cubicBezTo>
                  <a:close/>
                  <a:moveTo>
                    <a:pt x="19050" y="165585"/>
                  </a:moveTo>
                  <a:cubicBezTo>
                    <a:pt x="12548" y="165591"/>
                    <a:pt x="6098" y="166752"/>
                    <a:pt x="0" y="169010"/>
                  </a:cubicBezTo>
                  <a:cubicBezTo>
                    <a:pt x="15791" y="201226"/>
                    <a:pt x="31350" y="234077"/>
                    <a:pt x="46672" y="267562"/>
                  </a:cubicBezTo>
                  <a:cubicBezTo>
                    <a:pt x="72803" y="252303"/>
                    <a:pt x="81597" y="218787"/>
                    <a:pt x="66319" y="192690"/>
                  </a:cubicBezTo>
                  <a:cubicBezTo>
                    <a:pt x="56496" y="175916"/>
                    <a:pt x="38506" y="165598"/>
                    <a:pt x="19050" y="165585"/>
                  </a:cubicBezTo>
                  <a:close/>
                  <a:moveTo>
                    <a:pt x="162179" y="0"/>
                  </a:moveTo>
                  <a:cubicBezTo>
                    <a:pt x="141294" y="21924"/>
                    <a:pt x="142164" y="56607"/>
                    <a:pt x="164116" y="77465"/>
                  </a:cubicBezTo>
                  <a:cubicBezTo>
                    <a:pt x="186068" y="98324"/>
                    <a:pt x="220796" y="97455"/>
                    <a:pt x="241681" y="75531"/>
                  </a:cubicBezTo>
                  <a:cubicBezTo>
                    <a:pt x="261830" y="54375"/>
                    <a:pt x="261830" y="21156"/>
                    <a:pt x="241681" y="0"/>
                  </a:cubicBezTo>
                  <a:close/>
                  <a:moveTo>
                    <a:pt x="567690" y="1078808"/>
                  </a:moveTo>
                  <a:cubicBezTo>
                    <a:pt x="537388" y="1078808"/>
                    <a:pt x="512826" y="1103339"/>
                    <a:pt x="512826" y="1133602"/>
                  </a:cubicBezTo>
                  <a:cubicBezTo>
                    <a:pt x="512731" y="1135460"/>
                    <a:pt x="512731" y="1137324"/>
                    <a:pt x="512826" y="1139182"/>
                  </a:cubicBezTo>
                  <a:cubicBezTo>
                    <a:pt x="515912" y="1169287"/>
                    <a:pt x="542855" y="1191192"/>
                    <a:pt x="572999" y="1188103"/>
                  </a:cubicBezTo>
                  <a:cubicBezTo>
                    <a:pt x="598875" y="1185459"/>
                    <a:pt x="619328" y="1165026"/>
                    <a:pt x="621983" y="1139182"/>
                  </a:cubicBezTo>
                  <a:cubicBezTo>
                    <a:pt x="622186" y="1137331"/>
                    <a:pt x="622294" y="1135466"/>
                    <a:pt x="622300" y="1133602"/>
                  </a:cubicBezTo>
                  <a:cubicBezTo>
                    <a:pt x="622300" y="1103440"/>
                    <a:pt x="597891" y="1078948"/>
                    <a:pt x="567690" y="1078808"/>
                  </a:cubicBezTo>
                  <a:close/>
                  <a:moveTo>
                    <a:pt x="384810" y="165585"/>
                  </a:moveTo>
                  <a:cubicBezTo>
                    <a:pt x="354508" y="165585"/>
                    <a:pt x="329946" y="190115"/>
                    <a:pt x="329946" y="220379"/>
                  </a:cubicBezTo>
                  <a:cubicBezTo>
                    <a:pt x="329946" y="250642"/>
                    <a:pt x="354508" y="275172"/>
                    <a:pt x="384810" y="275172"/>
                  </a:cubicBezTo>
                  <a:cubicBezTo>
                    <a:pt x="415112" y="275172"/>
                    <a:pt x="439674" y="250642"/>
                    <a:pt x="439674" y="220379"/>
                  </a:cubicBezTo>
                  <a:cubicBezTo>
                    <a:pt x="439674" y="220359"/>
                    <a:pt x="439674" y="220334"/>
                    <a:pt x="439674" y="220315"/>
                  </a:cubicBezTo>
                  <a:cubicBezTo>
                    <a:pt x="439674" y="190090"/>
                    <a:pt x="415138" y="165585"/>
                    <a:pt x="384874" y="165585"/>
                  </a:cubicBezTo>
                  <a:cubicBezTo>
                    <a:pt x="384854" y="165585"/>
                    <a:pt x="384829" y="165585"/>
                    <a:pt x="384810" y="165585"/>
                  </a:cubicBezTo>
                  <a:close/>
                  <a:moveTo>
                    <a:pt x="933450" y="713519"/>
                  </a:moveTo>
                  <a:cubicBezTo>
                    <a:pt x="931590" y="713424"/>
                    <a:pt x="929723" y="713424"/>
                    <a:pt x="927862" y="713519"/>
                  </a:cubicBezTo>
                  <a:cubicBezTo>
                    <a:pt x="897700" y="716772"/>
                    <a:pt x="875894" y="743827"/>
                    <a:pt x="879151" y="773950"/>
                  </a:cubicBezTo>
                  <a:cubicBezTo>
                    <a:pt x="881920" y="799584"/>
                    <a:pt x="902195" y="819827"/>
                    <a:pt x="927862" y="822599"/>
                  </a:cubicBezTo>
                  <a:cubicBezTo>
                    <a:pt x="929704" y="822599"/>
                    <a:pt x="931545" y="822599"/>
                    <a:pt x="933450" y="822599"/>
                  </a:cubicBezTo>
                  <a:cubicBezTo>
                    <a:pt x="963752" y="822599"/>
                    <a:pt x="988314" y="798068"/>
                    <a:pt x="988314" y="767805"/>
                  </a:cubicBezTo>
                  <a:cubicBezTo>
                    <a:pt x="988314" y="737542"/>
                    <a:pt x="963752" y="713012"/>
                    <a:pt x="933450" y="713012"/>
                  </a:cubicBezTo>
                  <a:close/>
                  <a:moveTo>
                    <a:pt x="384810" y="530874"/>
                  </a:moveTo>
                  <a:cubicBezTo>
                    <a:pt x="354508" y="530874"/>
                    <a:pt x="329946" y="555404"/>
                    <a:pt x="329946" y="585668"/>
                  </a:cubicBezTo>
                  <a:cubicBezTo>
                    <a:pt x="329946" y="615931"/>
                    <a:pt x="354508" y="640461"/>
                    <a:pt x="384810" y="640461"/>
                  </a:cubicBezTo>
                  <a:cubicBezTo>
                    <a:pt x="415112" y="640461"/>
                    <a:pt x="439674" y="615931"/>
                    <a:pt x="439674" y="585668"/>
                  </a:cubicBezTo>
                  <a:cubicBezTo>
                    <a:pt x="439604" y="555455"/>
                    <a:pt x="415061" y="531001"/>
                    <a:pt x="384810" y="531001"/>
                  </a:cubicBezTo>
                  <a:close/>
                  <a:moveTo>
                    <a:pt x="1847850" y="165585"/>
                  </a:moveTo>
                  <a:cubicBezTo>
                    <a:pt x="1817586" y="165420"/>
                    <a:pt x="1792916" y="189786"/>
                    <a:pt x="1792745" y="220011"/>
                  </a:cubicBezTo>
                  <a:cubicBezTo>
                    <a:pt x="1792662" y="235485"/>
                    <a:pt x="1799139" y="250274"/>
                    <a:pt x="1810576" y="260712"/>
                  </a:cubicBezTo>
                  <a:cubicBezTo>
                    <a:pt x="1823911" y="229048"/>
                    <a:pt x="1837138" y="197440"/>
                    <a:pt x="1850263" y="165902"/>
                  </a:cubicBezTo>
                  <a:close/>
                  <a:moveTo>
                    <a:pt x="1427226" y="951084"/>
                  </a:moveTo>
                  <a:cubicBezTo>
                    <a:pt x="1427232" y="966767"/>
                    <a:pt x="1433982" y="981690"/>
                    <a:pt x="1445768" y="992052"/>
                  </a:cubicBezTo>
                  <a:cubicBezTo>
                    <a:pt x="1464818" y="962563"/>
                    <a:pt x="1483868" y="931868"/>
                    <a:pt x="1502346" y="900222"/>
                  </a:cubicBezTo>
                  <a:cubicBezTo>
                    <a:pt x="1474292" y="888978"/>
                    <a:pt x="1442422" y="902582"/>
                    <a:pt x="1431163" y="930600"/>
                  </a:cubicBezTo>
                  <a:cubicBezTo>
                    <a:pt x="1428560" y="937075"/>
                    <a:pt x="1427226" y="943981"/>
                    <a:pt x="1427226" y="950957"/>
                  </a:cubicBezTo>
                  <a:close/>
                  <a:moveTo>
                    <a:pt x="1482090" y="531001"/>
                  </a:moveTo>
                  <a:cubicBezTo>
                    <a:pt x="1451788" y="531001"/>
                    <a:pt x="1427226" y="555531"/>
                    <a:pt x="1427226" y="585795"/>
                  </a:cubicBezTo>
                  <a:cubicBezTo>
                    <a:pt x="1427226" y="616058"/>
                    <a:pt x="1451788" y="640588"/>
                    <a:pt x="1482090" y="640588"/>
                  </a:cubicBezTo>
                  <a:cubicBezTo>
                    <a:pt x="1512392" y="640588"/>
                    <a:pt x="1536954" y="616058"/>
                    <a:pt x="1536954" y="585795"/>
                  </a:cubicBezTo>
                  <a:cubicBezTo>
                    <a:pt x="1536954" y="555531"/>
                    <a:pt x="1512392" y="531001"/>
                    <a:pt x="1482090" y="531001"/>
                  </a:cubicBezTo>
                  <a:close/>
                  <a:moveTo>
                    <a:pt x="1259459" y="127"/>
                  </a:moveTo>
                  <a:cubicBezTo>
                    <a:pt x="1238574" y="22050"/>
                    <a:pt x="1239444" y="56734"/>
                    <a:pt x="1261396" y="77592"/>
                  </a:cubicBezTo>
                  <a:cubicBezTo>
                    <a:pt x="1283348" y="98450"/>
                    <a:pt x="1318076" y="97582"/>
                    <a:pt x="1338961" y="75658"/>
                  </a:cubicBezTo>
                  <a:cubicBezTo>
                    <a:pt x="1359110" y="54502"/>
                    <a:pt x="1359110" y="21283"/>
                    <a:pt x="1338961" y="127"/>
                  </a:cubicBezTo>
                  <a:close/>
                  <a:moveTo>
                    <a:pt x="1482090" y="165585"/>
                  </a:moveTo>
                  <a:cubicBezTo>
                    <a:pt x="1451788" y="165585"/>
                    <a:pt x="1427226" y="190115"/>
                    <a:pt x="1427226" y="220379"/>
                  </a:cubicBezTo>
                  <a:cubicBezTo>
                    <a:pt x="1427226" y="250642"/>
                    <a:pt x="1451788" y="275172"/>
                    <a:pt x="1482090" y="275172"/>
                  </a:cubicBezTo>
                  <a:cubicBezTo>
                    <a:pt x="1512392" y="275172"/>
                    <a:pt x="1536954" y="250642"/>
                    <a:pt x="1536954" y="220379"/>
                  </a:cubicBezTo>
                  <a:cubicBezTo>
                    <a:pt x="1536954" y="220359"/>
                    <a:pt x="1536954" y="220334"/>
                    <a:pt x="1536954" y="220315"/>
                  </a:cubicBezTo>
                  <a:cubicBezTo>
                    <a:pt x="1536922" y="190077"/>
                    <a:pt x="1512367" y="165585"/>
                    <a:pt x="1482090" y="165585"/>
                  </a:cubicBezTo>
                  <a:close/>
                  <a:moveTo>
                    <a:pt x="1625219" y="0"/>
                  </a:moveTo>
                  <a:cubicBezTo>
                    <a:pt x="1604334" y="21924"/>
                    <a:pt x="1605204" y="56607"/>
                    <a:pt x="1627156" y="77465"/>
                  </a:cubicBezTo>
                  <a:cubicBezTo>
                    <a:pt x="1649108" y="98324"/>
                    <a:pt x="1683836" y="97455"/>
                    <a:pt x="1704721" y="75531"/>
                  </a:cubicBezTo>
                  <a:cubicBezTo>
                    <a:pt x="1724870" y="54375"/>
                    <a:pt x="1724870" y="21156"/>
                    <a:pt x="1704721" y="0"/>
                  </a:cubicBezTo>
                  <a:close/>
                  <a:moveTo>
                    <a:pt x="1299210" y="348230"/>
                  </a:moveTo>
                  <a:cubicBezTo>
                    <a:pt x="1268908" y="348230"/>
                    <a:pt x="1244346" y="372760"/>
                    <a:pt x="1244346" y="403023"/>
                  </a:cubicBezTo>
                  <a:cubicBezTo>
                    <a:pt x="1244251" y="404881"/>
                    <a:pt x="1244251" y="406746"/>
                    <a:pt x="1244346" y="408604"/>
                  </a:cubicBezTo>
                  <a:cubicBezTo>
                    <a:pt x="1247604" y="438728"/>
                    <a:pt x="1274693" y="460505"/>
                    <a:pt x="1304855" y="457252"/>
                  </a:cubicBezTo>
                  <a:cubicBezTo>
                    <a:pt x="1330522" y="454487"/>
                    <a:pt x="1350791" y="434238"/>
                    <a:pt x="1353566" y="408604"/>
                  </a:cubicBezTo>
                  <a:cubicBezTo>
                    <a:pt x="1353566" y="406765"/>
                    <a:pt x="1353566" y="404926"/>
                    <a:pt x="1353566" y="403023"/>
                  </a:cubicBezTo>
                  <a:cubicBezTo>
                    <a:pt x="1353496" y="373007"/>
                    <a:pt x="1329265" y="348636"/>
                    <a:pt x="1299210" y="348357"/>
                  </a:cubicBezTo>
                  <a:close/>
                  <a:moveTo>
                    <a:pt x="1664970" y="348230"/>
                  </a:moveTo>
                  <a:cubicBezTo>
                    <a:pt x="1634668" y="348230"/>
                    <a:pt x="1610106" y="372760"/>
                    <a:pt x="1610106" y="403023"/>
                  </a:cubicBezTo>
                  <a:cubicBezTo>
                    <a:pt x="1610106" y="404926"/>
                    <a:pt x="1610106" y="406765"/>
                    <a:pt x="1610106" y="408604"/>
                  </a:cubicBezTo>
                  <a:cubicBezTo>
                    <a:pt x="1613192" y="438708"/>
                    <a:pt x="1640135" y="460613"/>
                    <a:pt x="1670279" y="457525"/>
                  </a:cubicBezTo>
                  <a:cubicBezTo>
                    <a:pt x="1696155" y="454880"/>
                    <a:pt x="1716608" y="434447"/>
                    <a:pt x="1719263" y="408604"/>
                  </a:cubicBezTo>
                  <a:cubicBezTo>
                    <a:pt x="1719466" y="406752"/>
                    <a:pt x="1719574" y="404888"/>
                    <a:pt x="1719580" y="403023"/>
                  </a:cubicBezTo>
                  <a:cubicBezTo>
                    <a:pt x="1719510" y="372912"/>
                    <a:pt x="1695120" y="348496"/>
                    <a:pt x="1664970" y="348357"/>
                  </a:cubicBezTo>
                  <a:close/>
                  <a:moveTo>
                    <a:pt x="1299210" y="713519"/>
                  </a:moveTo>
                  <a:cubicBezTo>
                    <a:pt x="1268908" y="713519"/>
                    <a:pt x="1244346" y="738049"/>
                    <a:pt x="1244346" y="768312"/>
                  </a:cubicBezTo>
                  <a:cubicBezTo>
                    <a:pt x="1244346" y="798576"/>
                    <a:pt x="1268908" y="823106"/>
                    <a:pt x="1299210" y="823106"/>
                  </a:cubicBezTo>
                  <a:cubicBezTo>
                    <a:pt x="1329512" y="823106"/>
                    <a:pt x="1354074" y="798576"/>
                    <a:pt x="1354074" y="768312"/>
                  </a:cubicBezTo>
                  <a:cubicBezTo>
                    <a:pt x="1354004" y="738100"/>
                    <a:pt x="1329462" y="713646"/>
                    <a:pt x="1299210" y="713646"/>
                  </a:cubicBezTo>
                  <a:close/>
                  <a:moveTo>
                    <a:pt x="1116330" y="1261516"/>
                  </a:moveTo>
                  <a:cubicBezTo>
                    <a:pt x="1086066" y="1261478"/>
                    <a:pt x="1061498" y="1285951"/>
                    <a:pt x="1061466" y="1316183"/>
                  </a:cubicBezTo>
                  <a:cubicBezTo>
                    <a:pt x="1061447" y="1331936"/>
                    <a:pt x="1068229" y="1346934"/>
                    <a:pt x="1080071" y="1357342"/>
                  </a:cubicBezTo>
                  <a:cubicBezTo>
                    <a:pt x="1111701" y="1342628"/>
                    <a:pt x="1141838" y="1324897"/>
                    <a:pt x="1170051" y="1304387"/>
                  </a:cubicBezTo>
                  <a:cubicBezTo>
                    <a:pt x="1164438" y="1279293"/>
                    <a:pt x="1142073" y="1261504"/>
                    <a:pt x="1116330" y="1261643"/>
                  </a:cubicBezTo>
                  <a:close/>
                  <a:moveTo>
                    <a:pt x="933450" y="348293"/>
                  </a:moveTo>
                  <a:cubicBezTo>
                    <a:pt x="931590" y="348198"/>
                    <a:pt x="929723" y="348198"/>
                    <a:pt x="927862" y="348293"/>
                  </a:cubicBezTo>
                  <a:cubicBezTo>
                    <a:pt x="899859" y="351160"/>
                    <a:pt x="878567" y="374719"/>
                    <a:pt x="878586" y="402833"/>
                  </a:cubicBezTo>
                  <a:cubicBezTo>
                    <a:pt x="878491" y="404691"/>
                    <a:pt x="878491" y="406556"/>
                    <a:pt x="878586" y="408414"/>
                  </a:cubicBezTo>
                  <a:cubicBezTo>
                    <a:pt x="881297" y="434250"/>
                    <a:pt x="901738" y="454665"/>
                    <a:pt x="927608" y="457373"/>
                  </a:cubicBezTo>
                  <a:cubicBezTo>
                    <a:pt x="929469" y="457468"/>
                    <a:pt x="931335" y="457468"/>
                    <a:pt x="933196" y="457373"/>
                  </a:cubicBezTo>
                  <a:cubicBezTo>
                    <a:pt x="961320" y="457353"/>
                    <a:pt x="984879" y="436102"/>
                    <a:pt x="987743" y="408160"/>
                  </a:cubicBezTo>
                  <a:cubicBezTo>
                    <a:pt x="987838" y="406302"/>
                    <a:pt x="987838" y="404437"/>
                    <a:pt x="987743" y="402579"/>
                  </a:cubicBezTo>
                  <a:cubicBezTo>
                    <a:pt x="987431" y="372760"/>
                    <a:pt x="963308" y="348667"/>
                    <a:pt x="933450" y="348357"/>
                  </a:cubicBezTo>
                  <a:close/>
                  <a:moveTo>
                    <a:pt x="1116330" y="896227"/>
                  </a:moveTo>
                  <a:cubicBezTo>
                    <a:pt x="1086028" y="896227"/>
                    <a:pt x="1061466" y="920757"/>
                    <a:pt x="1061466" y="951021"/>
                  </a:cubicBezTo>
                  <a:cubicBezTo>
                    <a:pt x="1061466" y="981284"/>
                    <a:pt x="1086028" y="1005814"/>
                    <a:pt x="1116330" y="1005814"/>
                  </a:cubicBezTo>
                  <a:cubicBezTo>
                    <a:pt x="1146632" y="1005814"/>
                    <a:pt x="1171194" y="981284"/>
                    <a:pt x="1171194" y="951021"/>
                  </a:cubicBezTo>
                  <a:cubicBezTo>
                    <a:pt x="1171156" y="920783"/>
                    <a:pt x="1146607" y="896291"/>
                    <a:pt x="1116330" y="896291"/>
                  </a:cubicBezTo>
                  <a:close/>
                  <a:moveTo>
                    <a:pt x="893636" y="127"/>
                  </a:moveTo>
                  <a:cubicBezTo>
                    <a:pt x="872788" y="22088"/>
                    <a:pt x="873709" y="56766"/>
                    <a:pt x="895699" y="77586"/>
                  </a:cubicBezTo>
                  <a:cubicBezTo>
                    <a:pt x="904494" y="85919"/>
                    <a:pt x="915803" y="91107"/>
                    <a:pt x="927862" y="92337"/>
                  </a:cubicBezTo>
                  <a:cubicBezTo>
                    <a:pt x="929716" y="92540"/>
                    <a:pt x="931583" y="92648"/>
                    <a:pt x="933450" y="92654"/>
                  </a:cubicBezTo>
                  <a:cubicBezTo>
                    <a:pt x="963752" y="92635"/>
                    <a:pt x="988301" y="68092"/>
                    <a:pt x="988282" y="37829"/>
                  </a:cubicBezTo>
                  <a:cubicBezTo>
                    <a:pt x="988276" y="23794"/>
                    <a:pt x="982878" y="10299"/>
                    <a:pt x="973201" y="127"/>
                  </a:cubicBezTo>
                  <a:close/>
                  <a:moveTo>
                    <a:pt x="1299210" y="1078808"/>
                  </a:moveTo>
                  <a:cubicBezTo>
                    <a:pt x="1268908" y="1078808"/>
                    <a:pt x="1244346" y="1103339"/>
                    <a:pt x="1244346" y="1133602"/>
                  </a:cubicBezTo>
                  <a:cubicBezTo>
                    <a:pt x="1244251" y="1135460"/>
                    <a:pt x="1244251" y="1137324"/>
                    <a:pt x="1244346" y="1139182"/>
                  </a:cubicBezTo>
                  <a:cubicBezTo>
                    <a:pt x="1247140" y="1166345"/>
                    <a:pt x="1269536" y="1187304"/>
                    <a:pt x="1296861" y="1188332"/>
                  </a:cubicBezTo>
                  <a:cubicBezTo>
                    <a:pt x="1315739" y="1167575"/>
                    <a:pt x="1334326" y="1145569"/>
                    <a:pt x="1352614" y="1122313"/>
                  </a:cubicBezTo>
                  <a:cubicBezTo>
                    <a:pt x="1347311" y="1097048"/>
                    <a:pt x="1325055" y="1078916"/>
                    <a:pt x="1299210" y="1078808"/>
                  </a:cubicBezTo>
                  <a:close/>
                  <a:moveTo>
                    <a:pt x="1116330" y="530874"/>
                  </a:moveTo>
                  <a:cubicBezTo>
                    <a:pt x="1086028" y="530874"/>
                    <a:pt x="1061466" y="555404"/>
                    <a:pt x="1061466" y="585668"/>
                  </a:cubicBezTo>
                  <a:cubicBezTo>
                    <a:pt x="1061466" y="615931"/>
                    <a:pt x="1086028" y="640461"/>
                    <a:pt x="1116330" y="640461"/>
                  </a:cubicBezTo>
                  <a:cubicBezTo>
                    <a:pt x="1146632" y="640461"/>
                    <a:pt x="1171194" y="615931"/>
                    <a:pt x="1171194" y="585668"/>
                  </a:cubicBezTo>
                  <a:cubicBezTo>
                    <a:pt x="1171124" y="555455"/>
                    <a:pt x="1146581" y="531001"/>
                    <a:pt x="1116330" y="531001"/>
                  </a:cubicBezTo>
                  <a:close/>
                  <a:moveTo>
                    <a:pt x="1116330" y="165585"/>
                  </a:moveTo>
                  <a:cubicBezTo>
                    <a:pt x="1086028" y="165585"/>
                    <a:pt x="1061466" y="190115"/>
                    <a:pt x="1061466" y="220379"/>
                  </a:cubicBezTo>
                  <a:cubicBezTo>
                    <a:pt x="1061466" y="250642"/>
                    <a:pt x="1086028" y="275172"/>
                    <a:pt x="1116330" y="275172"/>
                  </a:cubicBezTo>
                  <a:cubicBezTo>
                    <a:pt x="1146632" y="275172"/>
                    <a:pt x="1171194" y="250642"/>
                    <a:pt x="1171194" y="220379"/>
                  </a:cubicBezTo>
                  <a:cubicBezTo>
                    <a:pt x="1171194" y="220359"/>
                    <a:pt x="1171194" y="220334"/>
                    <a:pt x="1171194" y="220315"/>
                  </a:cubicBezTo>
                  <a:cubicBezTo>
                    <a:pt x="1171156" y="190077"/>
                    <a:pt x="1146607" y="165585"/>
                    <a:pt x="1116330" y="165585"/>
                  </a:cubicBezTo>
                  <a:close/>
                </a:path>
              </a:pathLst>
            </a:custGeom>
            <a:solidFill>
              <a:srgbClr val="04152C">
                <a:alpha val="134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2" name="Google Shape;622;p10"/>
            <p:cNvSpPr/>
            <p:nvPr/>
          </p:nvSpPr>
          <p:spPr>
            <a:xfrm rot="10800000" flipH="1">
              <a:off x="4377375" y="1454281"/>
              <a:ext cx="389112" cy="153155"/>
            </a:xfrm>
            <a:custGeom>
              <a:avLst/>
              <a:gdLst/>
              <a:ahLst/>
              <a:cxnLst/>
              <a:rect l="l" t="t" r="r" b="b"/>
              <a:pathLst>
                <a:path w="1225550" h="380509" extrusionOk="0">
                  <a:moveTo>
                    <a:pt x="607632" y="380510"/>
                  </a:moveTo>
                  <a:cubicBezTo>
                    <a:pt x="862712" y="380510"/>
                    <a:pt x="1059435" y="217271"/>
                    <a:pt x="1225550" y="0"/>
                  </a:cubicBezTo>
                  <a:lnTo>
                    <a:pt x="0" y="0"/>
                  </a:lnTo>
                  <a:cubicBezTo>
                    <a:pt x="173101" y="220442"/>
                    <a:pt x="370078" y="380510"/>
                    <a:pt x="607632" y="380510"/>
                  </a:cubicBezTo>
                  <a:close/>
                </a:path>
              </a:pathLst>
            </a:custGeom>
            <a:solidFill>
              <a:srgbClr val="17A89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3" name="Google Shape;623;p10"/>
            <p:cNvSpPr/>
            <p:nvPr/>
          </p:nvSpPr>
          <p:spPr>
            <a:xfrm flipH="1">
              <a:off x="774577" y="1131008"/>
              <a:ext cx="683038" cy="475637"/>
            </a:xfrm>
            <a:custGeom>
              <a:avLst/>
              <a:gdLst/>
              <a:ahLst/>
              <a:cxnLst/>
              <a:rect l="l" t="t" r="r" b="b"/>
              <a:pathLst>
                <a:path w="1821434" h="1268365" extrusionOk="0">
                  <a:moveTo>
                    <a:pt x="840804" y="0"/>
                  </a:moveTo>
                  <a:cubicBezTo>
                    <a:pt x="537718" y="0"/>
                    <a:pt x="314134" y="728422"/>
                    <a:pt x="0" y="1268366"/>
                  </a:cubicBezTo>
                  <a:lnTo>
                    <a:pt x="1821435" y="1268366"/>
                  </a:lnTo>
                  <a:cubicBezTo>
                    <a:pt x="1438784" y="781440"/>
                    <a:pt x="1172337" y="0"/>
                    <a:pt x="840804" y="0"/>
                  </a:cubicBezTo>
                  <a:close/>
                </a:path>
              </a:pathLst>
            </a:custGeom>
            <a:gradFill>
              <a:gsLst>
                <a:gs pos="0">
                  <a:srgbClr val="C182FF">
                    <a:alpha val="53333"/>
                  </a:srgbClr>
                </a:gs>
                <a:gs pos="100000">
                  <a:srgbClr val="002FFF">
                    <a:alpha val="58431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4" name="Google Shape;624;p10"/>
            <p:cNvSpPr/>
            <p:nvPr/>
          </p:nvSpPr>
          <p:spPr>
            <a:xfrm>
              <a:off x="4571564" y="989079"/>
              <a:ext cx="4572000" cy="1110066"/>
            </a:xfrm>
            <a:custGeom>
              <a:avLst/>
              <a:gdLst/>
              <a:ahLst/>
              <a:cxnLst/>
              <a:rect l="l" t="t" r="r" b="b"/>
              <a:pathLst>
                <a:path w="12192000" h="2960175" extrusionOk="0">
                  <a:moveTo>
                    <a:pt x="0" y="333390"/>
                  </a:moveTo>
                  <a:cubicBezTo>
                    <a:pt x="514350" y="333390"/>
                    <a:pt x="699072" y="1437375"/>
                    <a:pt x="1490980" y="1437375"/>
                  </a:cubicBezTo>
                  <a:cubicBezTo>
                    <a:pt x="2642870" y="1437375"/>
                    <a:pt x="2642870" y="0"/>
                    <a:pt x="3794697" y="0"/>
                  </a:cubicBezTo>
                  <a:cubicBezTo>
                    <a:pt x="4946523" y="0"/>
                    <a:pt x="4946650" y="2960175"/>
                    <a:pt x="6098413" y="2960175"/>
                  </a:cubicBezTo>
                  <a:cubicBezTo>
                    <a:pt x="7250176" y="2960175"/>
                    <a:pt x="7250303" y="571082"/>
                    <a:pt x="8402130" y="571082"/>
                  </a:cubicBezTo>
                  <a:cubicBezTo>
                    <a:pt x="9553956" y="571082"/>
                    <a:pt x="9490519" y="2769920"/>
                    <a:pt x="10642600" y="2769920"/>
                  </a:cubicBezTo>
                  <a:cubicBezTo>
                    <a:pt x="11588052" y="2769920"/>
                    <a:pt x="11586337" y="903964"/>
                    <a:pt x="12192000" y="235155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5" name="Google Shape;625;p10"/>
            <p:cNvSpPr/>
            <p:nvPr/>
          </p:nvSpPr>
          <p:spPr>
            <a:xfrm flipH="1">
              <a:off x="218" y="989079"/>
              <a:ext cx="4572000" cy="1110066"/>
            </a:xfrm>
            <a:custGeom>
              <a:avLst/>
              <a:gdLst/>
              <a:ahLst/>
              <a:cxnLst/>
              <a:rect l="l" t="t" r="r" b="b"/>
              <a:pathLst>
                <a:path w="12192000" h="2960175" extrusionOk="0">
                  <a:moveTo>
                    <a:pt x="0" y="333390"/>
                  </a:moveTo>
                  <a:cubicBezTo>
                    <a:pt x="514350" y="333390"/>
                    <a:pt x="699072" y="1437375"/>
                    <a:pt x="1490980" y="1437375"/>
                  </a:cubicBezTo>
                  <a:cubicBezTo>
                    <a:pt x="2642870" y="1437375"/>
                    <a:pt x="2642870" y="0"/>
                    <a:pt x="3794697" y="0"/>
                  </a:cubicBezTo>
                  <a:cubicBezTo>
                    <a:pt x="4946523" y="0"/>
                    <a:pt x="4946650" y="2960175"/>
                    <a:pt x="6098413" y="2960175"/>
                  </a:cubicBezTo>
                  <a:cubicBezTo>
                    <a:pt x="7250176" y="2960175"/>
                    <a:pt x="7250303" y="571082"/>
                    <a:pt x="8402130" y="571082"/>
                  </a:cubicBezTo>
                  <a:cubicBezTo>
                    <a:pt x="9553956" y="571082"/>
                    <a:pt x="9490519" y="2769920"/>
                    <a:pt x="10642600" y="2769920"/>
                  </a:cubicBezTo>
                  <a:cubicBezTo>
                    <a:pt x="11588052" y="2769920"/>
                    <a:pt x="11586337" y="903964"/>
                    <a:pt x="12192000" y="235155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26" name="Google Shape;626;p10"/>
          <p:cNvGrpSpPr/>
          <p:nvPr/>
        </p:nvGrpSpPr>
        <p:grpSpPr>
          <a:xfrm>
            <a:off x="138350" y="3775000"/>
            <a:ext cx="8847940" cy="1250750"/>
            <a:chOff x="138350" y="260325"/>
            <a:chExt cx="8847940" cy="1250750"/>
          </a:xfrm>
        </p:grpSpPr>
        <p:sp>
          <p:nvSpPr>
            <p:cNvPr id="627" name="Google Shape;627;p10"/>
            <p:cNvSpPr/>
            <p:nvPr/>
          </p:nvSpPr>
          <p:spPr>
            <a:xfrm>
              <a:off x="1499675" y="1250550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10"/>
            <p:cNvSpPr/>
            <p:nvPr/>
          </p:nvSpPr>
          <p:spPr>
            <a:xfrm>
              <a:off x="2661090" y="1269602"/>
              <a:ext cx="58200" cy="58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10"/>
            <p:cNvSpPr/>
            <p:nvPr/>
          </p:nvSpPr>
          <p:spPr>
            <a:xfrm>
              <a:off x="964725" y="1364875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10"/>
            <p:cNvSpPr/>
            <p:nvPr/>
          </p:nvSpPr>
          <p:spPr>
            <a:xfrm>
              <a:off x="2853765" y="1433827"/>
              <a:ext cx="58200" cy="582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10"/>
            <p:cNvSpPr/>
            <p:nvPr/>
          </p:nvSpPr>
          <p:spPr>
            <a:xfrm>
              <a:off x="6511800" y="260325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10"/>
            <p:cNvSpPr/>
            <p:nvPr/>
          </p:nvSpPr>
          <p:spPr>
            <a:xfrm>
              <a:off x="922865" y="385427"/>
              <a:ext cx="58200" cy="58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10"/>
            <p:cNvSpPr/>
            <p:nvPr/>
          </p:nvSpPr>
          <p:spPr>
            <a:xfrm>
              <a:off x="1669300" y="352130"/>
              <a:ext cx="124800" cy="124800"/>
            </a:xfrm>
            <a:prstGeom prst="donut">
              <a:avLst>
                <a:gd name="adj" fmla="val 1379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10"/>
            <p:cNvSpPr/>
            <p:nvPr/>
          </p:nvSpPr>
          <p:spPr>
            <a:xfrm>
              <a:off x="138350" y="366375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10"/>
            <p:cNvSpPr/>
            <p:nvPr/>
          </p:nvSpPr>
          <p:spPr>
            <a:xfrm>
              <a:off x="5813290" y="1086177"/>
              <a:ext cx="58200" cy="582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10"/>
            <p:cNvSpPr/>
            <p:nvPr/>
          </p:nvSpPr>
          <p:spPr>
            <a:xfrm>
              <a:off x="8192200" y="352130"/>
              <a:ext cx="124800" cy="124800"/>
            </a:xfrm>
            <a:prstGeom prst="donut">
              <a:avLst>
                <a:gd name="adj" fmla="val 13795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10"/>
            <p:cNvSpPr/>
            <p:nvPr/>
          </p:nvSpPr>
          <p:spPr>
            <a:xfrm>
              <a:off x="3083050" y="588050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10"/>
            <p:cNvSpPr/>
            <p:nvPr/>
          </p:nvSpPr>
          <p:spPr>
            <a:xfrm>
              <a:off x="5905390" y="1269602"/>
              <a:ext cx="58200" cy="58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10"/>
            <p:cNvSpPr/>
            <p:nvPr/>
          </p:nvSpPr>
          <p:spPr>
            <a:xfrm>
              <a:off x="3321725" y="1144805"/>
              <a:ext cx="124800" cy="124800"/>
            </a:xfrm>
            <a:prstGeom prst="donut">
              <a:avLst>
                <a:gd name="adj" fmla="val 13795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10"/>
            <p:cNvSpPr/>
            <p:nvPr/>
          </p:nvSpPr>
          <p:spPr>
            <a:xfrm>
              <a:off x="5550600" y="1250550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10"/>
            <p:cNvSpPr/>
            <p:nvPr/>
          </p:nvSpPr>
          <p:spPr>
            <a:xfrm>
              <a:off x="7715565" y="1178102"/>
              <a:ext cx="58200" cy="582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10"/>
            <p:cNvSpPr/>
            <p:nvPr/>
          </p:nvSpPr>
          <p:spPr>
            <a:xfrm>
              <a:off x="7255125" y="462680"/>
              <a:ext cx="124800" cy="124800"/>
            </a:xfrm>
            <a:prstGeom prst="donut">
              <a:avLst>
                <a:gd name="adj" fmla="val 13795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10"/>
            <p:cNvSpPr/>
            <p:nvPr/>
          </p:nvSpPr>
          <p:spPr>
            <a:xfrm>
              <a:off x="8774600" y="1414775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10"/>
            <p:cNvSpPr/>
            <p:nvPr/>
          </p:nvSpPr>
          <p:spPr>
            <a:xfrm>
              <a:off x="8928090" y="1269602"/>
              <a:ext cx="58200" cy="58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10"/>
            <p:cNvSpPr/>
            <p:nvPr/>
          </p:nvSpPr>
          <p:spPr>
            <a:xfrm>
              <a:off x="7494550" y="1350630"/>
              <a:ext cx="124800" cy="124800"/>
            </a:xfrm>
            <a:prstGeom prst="donut">
              <a:avLst>
                <a:gd name="adj" fmla="val 13795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10"/>
            <p:cNvSpPr/>
            <p:nvPr/>
          </p:nvSpPr>
          <p:spPr>
            <a:xfrm>
              <a:off x="4147815" y="607102"/>
              <a:ext cx="58200" cy="58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10"/>
            <p:cNvSpPr/>
            <p:nvPr/>
          </p:nvSpPr>
          <p:spPr>
            <a:xfrm>
              <a:off x="4901365" y="385427"/>
              <a:ext cx="58200" cy="582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10"/>
            <p:cNvSpPr/>
            <p:nvPr/>
          </p:nvSpPr>
          <p:spPr>
            <a:xfrm>
              <a:off x="5055300" y="476925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10"/>
            <p:cNvSpPr/>
            <p:nvPr/>
          </p:nvSpPr>
          <p:spPr>
            <a:xfrm>
              <a:off x="8316990" y="260327"/>
              <a:ext cx="58200" cy="582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10"/>
            <p:cNvSpPr/>
            <p:nvPr/>
          </p:nvSpPr>
          <p:spPr>
            <a:xfrm>
              <a:off x="364940" y="1433827"/>
              <a:ext cx="58200" cy="582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10"/>
            <p:cNvSpPr/>
            <p:nvPr/>
          </p:nvSpPr>
          <p:spPr>
            <a:xfrm>
              <a:off x="194015" y="1269602"/>
              <a:ext cx="58200" cy="582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gradFill>
          <a:gsLst>
            <a:gs pos="0">
              <a:schemeClr val="dk1"/>
            </a:gs>
            <a:gs pos="49000">
              <a:schemeClr val="dk2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Google Shape;64;p3"/>
          <p:cNvGrpSpPr/>
          <p:nvPr/>
        </p:nvGrpSpPr>
        <p:grpSpPr>
          <a:xfrm>
            <a:off x="0" y="2396973"/>
            <a:ext cx="9144000" cy="2463363"/>
            <a:chOff x="0" y="1786473"/>
            <a:chExt cx="9144000" cy="2463363"/>
          </a:xfrm>
        </p:grpSpPr>
        <p:sp>
          <p:nvSpPr>
            <p:cNvPr id="65" name="Google Shape;65;p3"/>
            <p:cNvSpPr/>
            <p:nvPr/>
          </p:nvSpPr>
          <p:spPr>
            <a:xfrm>
              <a:off x="387953" y="3203434"/>
              <a:ext cx="1506902" cy="1046402"/>
            </a:xfrm>
            <a:custGeom>
              <a:avLst/>
              <a:gdLst/>
              <a:ahLst/>
              <a:cxnLst/>
              <a:rect l="l" t="t" r="r" b="b"/>
              <a:pathLst>
                <a:path w="2009203" h="1395202" extrusionOk="0">
                  <a:moveTo>
                    <a:pt x="1005142" y="1395202"/>
                  </a:moveTo>
                  <a:cubicBezTo>
                    <a:pt x="1434656" y="1395202"/>
                    <a:pt x="1742377" y="650418"/>
                    <a:pt x="2009204" y="0"/>
                  </a:cubicBezTo>
                  <a:lnTo>
                    <a:pt x="0" y="0"/>
                  </a:lnTo>
                  <a:cubicBezTo>
                    <a:pt x="310706" y="521742"/>
                    <a:pt x="470408" y="1395202"/>
                    <a:pt x="1005142" y="1395202"/>
                  </a:cubicBezTo>
                  <a:close/>
                </a:path>
              </a:pathLst>
            </a:custGeom>
            <a:gradFill>
              <a:gsLst>
                <a:gs pos="0">
                  <a:srgbClr val="FF826C"/>
                </a:gs>
                <a:gs pos="100000">
                  <a:srgbClr val="FF3E45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Google Shape;66;p3"/>
            <p:cNvSpPr/>
            <p:nvPr/>
          </p:nvSpPr>
          <p:spPr>
            <a:xfrm>
              <a:off x="455961" y="3203339"/>
              <a:ext cx="1387697" cy="1027233"/>
            </a:xfrm>
            <a:custGeom>
              <a:avLst/>
              <a:gdLst/>
              <a:ahLst/>
              <a:cxnLst/>
              <a:rect l="l" t="t" r="r" b="b"/>
              <a:pathLst>
                <a:path w="1850262" h="1369644" extrusionOk="0">
                  <a:moveTo>
                    <a:pt x="750570" y="896291"/>
                  </a:moveTo>
                  <a:cubicBezTo>
                    <a:pt x="720268" y="896291"/>
                    <a:pt x="695706" y="920821"/>
                    <a:pt x="695706" y="951084"/>
                  </a:cubicBezTo>
                  <a:cubicBezTo>
                    <a:pt x="695706" y="981347"/>
                    <a:pt x="720268" y="1005877"/>
                    <a:pt x="750570" y="1005877"/>
                  </a:cubicBezTo>
                  <a:cubicBezTo>
                    <a:pt x="780872" y="1005877"/>
                    <a:pt x="805434" y="981347"/>
                    <a:pt x="805434" y="951084"/>
                  </a:cubicBezTo>
                  <a:cubicBezTo>
                    <a:pt x="805434" y="920821"/>
                    <a:pt x="780872" y="896291"/>
                    <a:pt x="750570" y="896291"/>
                  </a:cubicBezTo>
                  <a:close/>
                  <a:moveTo>
                    <a:pt x="750570" y="1261643"/>
                  </a:moveTo>
                  <a:cubicBezTo>
                    <a:pt x="720268" y="1261643"/>
                    <a:pt x="695706" y="1286173"/>
                    <a:pt x="695706" y="1316437"/>
                  </a:cubicBezTo>
                  <a:cubicBezTo>
                    <a:pt x="695700" y="1325842"/>
                    <a:pt x="698151" y="1335088"/>
                    <a:pt x="702818" y="1343263"/>
                  </a:cubicBezTo>
                  <a:cubicBezTo>
                    <a:pt x="722274" y="1353473"/>
                    <a:pt x="742436" y="1362294"/>
                    <a:pt x="763143" y="1369645"/>
                  </a:cubicBezTo>
                  <a:cubicBezTo>
                    <a:pt x="792499" y="1362288"/>
                    <a:pt x="810324" y="1332558"/>
                    <a:pt x="802964" y="1303239"/>
                  </a:cubicBezTo>
                  <a:cubicBezTo>
                    <a:pt x="796906" y="1279128"/>
                    <a:pt x="775335" y="1262119"/>
                    <a:pt x="750443" y="1261833"/>
                  </a:cubicBezTo>
                  <a:close/>
                  <a:moveTo>
                    <a:pt x="527939" y="127"/>
                  </a:moveTo>
                  <a:cubicBezTo>
                    <a:pt x="507054" y="22050"/>
                    <a:pt x="507924" y="56734"/>
                    <a:pt x="529876" y="77592"/>
                  </a:cubicBezTo>
                  <a:cubicBezTo>
                    <a:pt x="551828" y="98450"/>
                    <a:pt x="586556" y="97582"/>
                    <a:pt x="607441" y="75658"/>
                  </a:cubicBezTo>
                  <a:cubicBezTo>
                    <a:pt x="627590" y="54502"/>
                    <a:pt x="627590" y="21283"/>
                    <a:pt x="607441" y="127"/>
                  </a:cubicBezTo>
                  <a:close/>
                  <a:moveTo>
                    <a:pt x="567690" y="348357"/>
                  </a:moveTo>
                  <a:cubicBezTo>
                    <a:pt x="537388" y="348357"/>
                    <a:pt x="512826" y="372887"/>
                    <a:pt x="512826" y="403150"/>
                  </a:cubicBezTo>
                  <a:cubicBezTo>
                    <a:pt x="512731" y="405008"/>
                    <a:pt x="512731" y="406873"/>
                    <a:pt x="512826" y="408731"/>
                  </a:cubicBezTo>
                  <a:cubicBezTo>
                    <a:pt x="515912" y="438835"/>
                    <a:pt x="542855" y="460740"/>
                    <a:pt x="572999" y="457652"/>
                  </a:cubicBezTo>
                  <a:cubicBezTo>
                    <a:pt x="598875" y="455007"/>
                    <a:pt x="619328" y="434574"/>
                    <a:pt x="621983" y="408731"/>
                  </a:cubicBezTo>
                  <a:cubicBezTo>
                    <a:pt x="622186" y="406879"/>
                    <a:pt x="622294" y="405014"/>
                    <a:pt x="622300" y="403150"/>
                  </a:cubicBezTo>
                  <a:cubicBezTo>
                    <a:pt x="622300" y="372988"/>
                    <a:pt x="597891" y="348496"/>
                    <a:pt x="567690" y="348357"/>
                  </a:cubicBezTo>
                  <a:close/>
                  <a:moveTo>
                    <a:pt x="750570" y="165712"/>
                  </a:moveTo>
                  <a:cubicBezTo>
                    <a:pt x="720268" y="165712"/>
                    <a:pt x="695706" y="190242"/>
                    <a:pt x="695706" y="220505"/>
                  </a:cubicBezTo>
                  <a:cubicBezTo>
                    <a:pt x="695706" y="250769"/>
                    <a:pt x="720268" y="275299"/>
                    <a:pt x="750570" y="275299"/>
                  </a:cubicBezTo>
                  <a:cubicBezTo>
                    <a:pt x="780872" y="275299"/>
                    <a:pt x="805434" y="250769"/>
                    <a:pt x="805434" y="220505"/>
                  </a:cubicBezTo>
                  <a:cubicBezTo>
                    <a:pt x="805434" y="220486"/>
                    <a:pt x="805434" y="220461"/>
                    <a:pt x="805434" y="220442"/>
                  </a:cubicBezTo>
                  <a:cubicBezTo>
                    <a:pt x="805472" y="190179"/>
                    <a:pt x="780936" y="165623"/>
                    <a:pt x="750634" y="165585"/>
                  </a:cubicBezTo>
                  <a:cubicBezTo>
                    <a:pt x="750615" y="165585"/>
                    <a:pt x="750589" y="165585"/>
                    <a:pt x="750570" y="165585"/>
                  </a:cubicBezTo>
                  <a:close/>
                  <a:moveTo>
                    <a:pt x="933450" y="1078935"/>
                  </a:moveTo>
                  <a:cubicBezTo>
                    <a:pt x="931583" y="1078942"/>
                    <a:pt x="929716" y="1079049"/>
                    <a:pt x="927862" y="1079252"/>
                  </a:cubicBezTo>
                  <a:cubicBezTo>
                    <a:pt x="899884" y="1082112"/>
                    <a:pt x="878605" y="1105641"/>
                    <a:pt x="878586" y="1133729"/>
                  </a:cubicBezTo>
                  <a:cubicBezTo>
                    <a:pt x="878491" y="1135587"/>
                    <a:pt x="878491" y="1137451"/>
                    <a:pt x="878586" y="1139309"/>
                  </a:cubicBezTo>
                  <a:cubicBezTo>
                    <a:pt x="881272" y="1165159"/>
                    <a:pt x="901725" y="1185586"/>
                    <a:pt x="927608" y="1188268"/>
                  </a:cubicBezTo>
                  <a:cubicBezTo>
                    <a:pt x="929462" y="1188471"/>
                    <a:pt x="931329" y="1188579"/>
                    <a:pt x="933196" y="1188585"/>
                  </a:cubicBezTo>
                  <a:cubicBezTo>
                    <a:pt x="961333" y="1188535"/>
                    <a:pt x="984879" y="1167264"/>
                    <a:pt x="987743" y="1139309"/>
                  </a:cubicBezTo>
                  <a:cubicBezTo>
                    <a:pt x="987838" y="1137451"/>
                    <a:pt x="987838" y="1135587"/>
                    <a:pt x="987743" y="1133729"/>
                  </a:cubicBezTo>
                  <a:cubicBezTo>
                    <a:pt x="987812" y="1103637"/>
                    <a:pt x="963574" y="1079119"/>
                    <a:pt x="933450" y="1078808"/>
                  </a:cubicBezTo>
                  <a:close/>
                  <a:moveTo>
                    <a:pt x="750570" y="531001"/>
                  </a:moveTo>
                  <a:cubicBezTo>
                    <a:pt x="720268" y="531001"/>
                    <a:pt x="695706" y="555531"/>
                    <a:pt x="695706" y="585795"/>
                  </a:cubicBezTo>
                  <a:cubicBezTo>
                    <a:pt x="695706" y="616058"/>
                    <a:pt x="720268" y="640588"/>
                    <a:pt x="750570" y="640588"/>
                  </a:cubicBezTo>
                  <a:cubicBezTo>
                    <a:pt x="780872" y="640588"/>
                    <a:pt x="805434" y="616058"/>
                    <a:pt x="805434" y="585795"/>
                  </a:cubicBezTo>
                  <a:cubicBezTo>
                    <a:pt x="805434" y="555531"/>
                    <a:pt x="780872" y="531001"/>
                    <a:pt x="750570" y="531001"/>
                  </a:cubicBezTo>
                  <a:close/>
                  <a:moveTo>
                    <a:pt x="567690" y="713646"/>
                  </a:moveTo>
                  <a:cubicBezTo>
                    <a:pt x="537388" y="713646"/>
                    <a:pt x="512826" y="738176"/>
                    <a:pt x="512826" y="768439"/>
                  </a:cubicBezTo>
                  <a:cubicBezTo>
                    <a:pt x="512826" y="798702"/>
                    <a:pt x="537388" y="823233"/>
                    <a:pt x="567690" y="823233"/>
                  </a:cubicBezTo>
                  <a:cubicBezTo>
                    <a:pt x="597992" y="823233"/>
                    <a:pt x="622554" y="798702"/>
                    <a:pt x="622554" y="768439"/>
                  </a:cubicBezTo>
                  <a:cubicBezTo>
                    <a:pt x="622554" y="738176"/>
                    <a:pt x="597992" y="713646"/>
                    <a:pt x="567690" y="713646"/>
                  </a:cubicBezTo>
                  <a:close/>
                  <a:moveTo>
                    <a:pt x="384810" y="896291"/>
                  </a:moveTo>
                  <a:cubicBezTo>
                    <a:pt x="367494" y="896291"/>
                    <a:pt x="351193" y="904478"/>
                    <a:pt x="340868" y="918360"/>
                  </a:cubicBezTo>
                  <a:cubicBezTo>
                    <a:pt x="356699" y="948376"/>
                    <a:pt x="372872" y="977466"/>
                    <a:pt x="389382" y="1005624"/>
                  </a:cubicBezTo>
                  <a:cubicBezTo>
                    <a:pt x="419583" y="1003639"/>
                    <a:pt x="442455" y="977580"/>
                    <a:pt x="440461" y="947418"/>
                  </a:cubicBezTo>
                  <a:cubicBezTo>
                    <a:pt x="438544" y="918271"/>
                    <a:pt x="414052" y="895770"/>
                    <a:pt x="384810" y="896291"/>
                  </a:cubicBezTo>
                  <a:close/>
                  <a:moveTo>
                    <a:pt x="201930" y="348357"/>
                  </a:moveTo>
                  <a:cubicBezTo>
                    <a:pt x="171628" y="348357"/>
                    <a:pt x="147066" y="372887"/>
                    <a:pt x="147066" y="403150"/>
                  </a:cubicBezTo>
                  <a:cubicBezTo>
                    <a:pt x="146971" y="405008"/>
                    <a:pt x="146971" y="406873"/>
                    <a:pt x="147066" y="408731"/>
                  </a:cubicBezTo>
                  <a:cubicBezTo>
                    <a:pt x="150152" y="438835"/>
                    <a:pt x="177095" y="460740"/>
                    <a:pt x="207239" y="457652"/>
                  </a:cubicBezTo>
                  <a:cubicBezTo>
                    <a:pt x="233115" y="455007"/>
                    <a:pt x="253568" y="434574"/>
                    <a:pt x="256222" y="408731"/>
                  </a:cubicBezTo>
                  <a:cubicBezTo>
                    <a:pt x="256426" y="406879"/>
                    <a:pt x="256534" y="405014"/>
                    <a:pt x="256540" y="403150"/>
                  </a:cubicBezTo>
                  <a:cubicBezTo>
                    <a:pt x="256540" y="372988"/>
                    <a:pt x="232131" y="348496"/>
                    <a:pt x="201930" y="348357"/>
                  </a:cubicBezTo>
                  <a:close/>
                  <a:moveTo>
                    <a:pt x="19050" y="165585"/>
                  </a:moveTo>
                  <a:cubicBezTo>
                    <a:pt x="12548" y="165591"/>
                    <a:pt x="6098" y="166752"/>
                    <a:pt x="0" y="169010"/>
                  </a:cubicBezTo>
                  <a:cubicBezTo>
                    <a:pt x="15791" y="201226"/>
                    <a:pt x="31350" y="234077"/>
                    <a:pt x="46672" y="267562"/>
                  </a:cubicBezTo>
                  <a:cubicBezTo>
                    <a:pt x="72803" y="252303"/>
                    <a:pt x="81597" y="218787"/>
                    <a:pt x="66319" y="192690"/>
                  </a:cubicBezTo>
                  <a:cubicBezTo>
                    <a:pt x="56496" y="175916"/>
                    <a:pt x="38506" y="165598"/>
                    <a:pt x="19050" y="165585"/>
                  </a:cubicBezTo>
                  <a:close/>
                  <a:moveTo>
                    <a:pt x="162179" y="0"/>
                  </a:moveTo>
                  <a:cubicBezTo>
                    <a:pt x="141294" y="21924"/>
                    <a:pt x="142164" y="56607"/>
                    <a:pt x="164116" y="77465"/>
                  </a:cubicBezTo>
                  <a:cubicBezTo>
                    <a:pt x="186068" y="98324"/>
                    <a:pt x="220796" y="97455"/>
                    <a:pt x="241681" y="75531"/>
                  </a:cubicBezTo>
                  <a:cubicBezTo>
                    <a:pt x="261830" y="54375"/>
                    <a:pt x="261830" y="21156"/>
                    <a:pt x="241681" y="0"/>
                  </a:cubicBezTo>
                  <a:close/>
                  <a:moveTo>
                    <a:pt x="567690" y="1078808"/>
                  </a:moveTo>
                  <a:cubicBezTo>
                    <a:pt x="537388" y="1078808"/>
                    <a:pt x="512826" y="1103339"/>
                    <a:pt x="512826" y="1133602"/>
                  </a:cubicBezTo>
                  <a:cubicBezTo>
                    <a:pt x="512731" y="1135460"/>
                    <a:pt x="512731" y="1137324"/>
                    <a:pt x="512826" y="1139182"/>
                  </a:cubicBezTo>
                  <a:cubicBezTo>
                    <a:pt x="515912" y="1169287"/>
                    <a:pt x="542855" y="1191192"/>
                    <a:pt x="572999" y="1188103"/>
                  </a:cubicBezTo>
                  <a:cubicBezTo>
                    <a:pt x="598875" y="1185459"/>
                    <a:pt x="619328" y="1165026"/>
                    <a:pt x="621983" y="1139182"/>
                  </a:cubicBezTo>
                  <a:cubicBezTo>
                    <a:pt x="622186" y="1137331"/>
                    <a:pt x="622294" y="1135466"/>
                    <a:pt x="622300" y="1133602"/>
                  </a:cubicBezTo>
                  <a:cubicBezTo>
                    <a:pt x="622300" y="1103440"/>
                    <a:pt x="597891" y="1078948"/>
                    <a:pt x="567690" y="1078808"/>
                  </a:cubicBezTo>
                  <a:close/>
                  <a:moveTo>
                    <a:pt x="384810" y="165585"/>
                  </a:moveTo>
                  <a:cubicBezTo>
                    <a:pt x="354508" y="165585"/>
                    <a:pt x="329946" y="190115"/>
                    <a:pt x="329946" y="220379"/>
                  </a:cubicBezTo>
                  <a:cubicBezTo>
                    <a:pt x="329946" y="250642"/>
                    <a:pt x="354508" y="275172"/>
                    <a:pt x="384810" y="275172"/>
                  </a:cubicBezTo>
                  <a:cubicBezTo>
                    <a:pt x="415112" y="275172"/>
                    <a:pt x="439674" y="250642"/>
                    <a:pt x="439674" y="220379"/>
                  </a:cubicBezTo>
                  <a:cubicBezTo>
                    <a:pt x="439674" y="220359"/>
                    <a:pt x="439674" y="220334"/>
                    <a:pt x="439674" y="220315"/>
                  </a:cubicBezTo>
                  <a:cubicBezTo>
                    <a:pt x="439674" y="190090"/>
                    <a:pt x="415138" y="165585"/>
                    <a:pt x="384874" y="165585"/>
                  </a:cubicBezTo>
                  <a:cubicBezTo>
                    <a:pt x="384854" y="165585"/>
                    <a:pt x="384829" y="165585"/>
                    <a:pt x="384810" y="165585"/>
                  </a:cubicBezTo>
                  <a:close/>
                  <a:moveTo>
                    <a:pt x="933450" y="713519"/>
                  </a:moveTo>
                  <a:cubicBezTo>
                    <a:pt x="931590" y="713424"/>
                    <a:pt x="929723" y="713424"/>
                    <a:pt x="927862" y="713519"/>
                  </a:cubicBezTo>
                  <a:cubicBezTo>
                    <a:pt x="897700" y="716772"/>
                    <a:pt x="875894" y="743827"/>
                    <a:pt x="879151" y="773950"/>
                  </a:cubicBezTo>
                  <a:cubicBezTo>
                    <a:pt x="881920" y="799584"/>
                    <a:pt x="902195" y="819827"/>
                    <a:pt x="927862" y="822599"/>
                  </a:cubicBezTo>
                  <a:cubicBezTo>
                    <a:pt x="929704" y="822599"/>
                    <a:pt x="931545" y="822599"/>
                    <a:pt x="933450" y="822599"/>
                  </a:cubicBezTo>
                  <a:cubicBezTo>
                    <a:pt x="963752" y="822599"/>
                    <a:pt x="988314" y="798068"/>
                    <a:pt x="988314" y="767805"/>
                  </a:cubicBezTo>
                  <a:cubicBezTo>
                    <a:pt x="988314" y="737542"/>
                    <a:pt x="963752" y="713012"/>
                    <a:pt x="933450" y="713012"/>
                  </a:cubicBezTo>
                  <a:close/>
                  <a:moveTo>
                    <a:pt x="384810" y="530874"/>
                  </a:moveTo>
                  <a:cubicBezTo>
                    <a:pt x="354508" y="530874"/>
                    <a:pt x="329946" y="555404"/>
                    <a:pt x="329946" y="585668"/>
                  </a:cubicBezTo>
                  <a:cubicBezTo>
                    <a:pt x="329946" y="615931"/>
                    <a:pt x="354508" y="640461"/>
                    <a:pt x="384810" y="640461"/>
                  </a:cubicBezTo>
                  <a:cubicBezTo>
                    <a:pt x="415112" y="640461"/>
                    <a:pt x="439674" y="615931"/>
                    <a:pt x="439674" y="585668"/>
                  </a:cubicBezTo>
                  <a:cubicBezTo>
                    <a:pt x="439604" y="555455"/>
                    <a:pt x="415061" y="531001"/>
                    <a:pt x="384810" y="531001"/>
                  </a:cubicBezTo>
                  <a:close/>
                  <a:moveTo>
                    <a:pt x="1847850" y="165585"/>
                  </a:moveTo>
                  <a:cubicBezTo>
                    <a:pt x="1817586" y="165420"/>
                    <a:pt x="1792916" y="189786"/>
                    <a:pt x="1792745" y="220011"/>
                  </a:cubicBezTo>
                  <a:cubicBezTo>
                    <a:pt x="1792662" y="235485"/>
                    <a:pt x="1799139" y="250274"/>
                    <a:pt x="1810576" y="260712"/>
                  </a:cubicBezTo>
                  <a:cubicBezTo>
                    <a:pt x="1823911" y="229048"/>
                    <a:pt x="1837138" y="197440"/>
                    <a:pt x="1850263" y="165902"/>
                  </a:cubicBezTo>
                  <a:close/>
                  <a:moveTo>
                    <a:pt x="1427226" y="951084"/>
                  </a:moveTo>
                  <a:cubicBezTo>
                    <a:pt x="1427232" y="966767"/>
                    <a:pt x="1433982" y="981690"/>
                    <a:pt x="1445768" y="992052"/>
                  </a:cubicBezTo>
                  <a:cubicBezTo>
                    <a:pt x="1464818" y="962563"/>
                    <a:pt x="1483868" y="931868"/>
                    <a:pt x="1502346" y="900222"/>
                  </a:cubicBezTo>
                  <a:cubicBezTo>
                    <a:pt x="1474292" y="888978"/>
                    <a:pt x="1442422" y="902582"/>
                    <a:pt x="1431163" y="930600"/>
                  </a:cubicBezTo>
                  <a:cubicBezTo>
                    <a:pt x="1428560" y="937075"/>
                    <a:pt x="1427226" y="943981"/>
                    <a:pt x="1427226" y="950957"/>
                  </a:cubicBezTo>
                  <a:close/>
                  <a:moveTo>
                    <a:pt x="1482090" y="531001"/>
                  </a:moveTo>
                  <a:cubicBezTo>
                    <a:pt x="1451788" y="531001"/>
                    <a:pt x="1427226" y="555531"/>
                    <a:pt x="1427226" y="585795"/>
                  </a:cubicBezTo>
                  <a:cubicBezTo>
                    <a:pt x="1427226" y="616058"/>
                    <a:pt x="1451788" y="640588"/>
                    <a:pt x="1482090" y="640588"/>
                  </a:cubicBezTo>
                  <a:cubicBezTo>
                    <a:pt x="1512392" y="640588"/>
                    <a:pt x="1536954" y="616058"/>
                    <a:pt x="1536954" y="585795"/>
                  </a:cubicBezTo>
                  <a:cubicBezTo>
                    <a:pt x="1536954" y="555531"/>
                    <a:pt x="1512392" y="531001"/>
                    <a:pt x="1482090" y="531001"/>
                  </a:cubicBezTo>
                  <a:close/>
                  <a:moveTo>
                    <a:pt x="1259459" y="127"/>
                  </a:moveTo>
                  <a:cubicBezTo>
                    <a:pt x="1238574" y="22050"/>
                    <a:pt x="1239444" y="56734"/>
                    <a:pt x="1261396" y="77592"/>
                  </a:cubicBezTo>
                  <a:cubicBezTo>
                    <a:pt x="1283348" y="98450"/>
                    <a:pt x="1318076" y="97582"/>
                    <a:pt x="1338961" y="75658"/>
                  </a:cubicBezTo>
                  <a:cubicBezTo>
                    <a:pt x="1359110" y="54502"/>
                    <a:pt x="1359110" y="21283"/>
                    <a:pt x="1338961" y="127"/>
                  </a:cubicBezTo>
                  <a:close/>
                  <a:moveTo>
                    <a:pt x="1482090" y="165585"/>
                  </a:moveTo>
                  <a:cubicBezTo>
                    <a:pt x="1451788" y="165585"/>
                    <a:pt x="1427226" y="190115"/>
                    <a:pt x="1427226" y="220379"/>
                  </a:cubicBezTo>
                  <a:cubicBezTo>
                    <a:pt x="1427226" y="250642"/>
                    <a:pt x="1451788" y="275172"/>
                    <a:pt x="1482090" y="275172"/>
                  </a:cubicBezTo>
                  <a:cubicBezTo>
                    <a:pt x="1512392" y="275172"/>
                    <a:pt x="1536954" y="250642"/>
                    <a:pt x="1536954" y="220379"/>
                  </a:cubicBezTo>
                  <a:cubicBezTo>
                    <a:pt x="1536954" y="220359"/>
                    <a:pt x="1536954" y="220334"/>
                    <a:pt x="1536954" y="220315"/>
                  </a:cubicBezTo>
                  <a:cubicBezTo>
                    <a:pt x="1536922" y="190077"/>
                    <a:pt x="1512367" y="165585"/>
                    <a:pt x="1482090" y="165585"/>
                  </a:cubicBezTo>
                  <a:close/>
                  <a:moveTo>
                    <a:pt x="1625219" y="0"/>
                  </a:moveTo>
                  <a:cubicBezTo>
                    <a:pt x="1604334" y="21924"/>
                    <a:pt x="1605204" y="56607"/>
                    <a:pt x="1627156" y="77465"/>
                  </a:cubicBezTo>
                  <a:cubicBezTo>
                    <a:pt x="1649108" y="98324"/>
                    <a:pt x="1683836" y="97455"/>
                    <a:pt x="1704721" y="75531"/>
                  </a:cubicBezTo>
                  <a:cubicBezTo>
                    <a:pt x="1724870" y="54375"/>
                    <a:pt x="1724870" y="21156"/>
                    <a:pt x="1704721" y="0"/>
                  </a:cubicBezTo>
                  <a:close/>
                  <a:moveTo>
                    <a:pt x="1299210" y="348230"/>
                  </a:moveTo>
                  <a:cubicBezTo>
                    <a:pt x="1268908" y="348230"/>
                    <a:pt x="1244346" y="372760"/>
                    <a:pt x="1244346" y="403023"/>
                  </a:cubicBezTo>
                  <a:cubicBezTo>
                    <a:pt x="1244251" y="404881"/>
                    <a:pt x="1244251" y="406746"/>
                    <a:pt x="1244346" y="408604"/>
                  </a:cubicBezTo>
                  <a:cubicBezTo>
                    <a:pt x="1247604" y="438728"/>
                    <a:pt x="1274693" y="460505"/>
                    <a:pt x="1304855" y="457252"/>
                  </a:cubicBezTo>
                  <a:cubicBezTo>
                    <a:pt x="1330522" y="454487"/>
                    <a:pt x="1350791" y="434238"/>
                    <a:pt x="1353566" y="408604"/>
                  </a:cubicBezTo>
                  <a:cubicBezTo>
                    <a:pt x="1353566" y="406765"/>
                    <a:pt x="1353566" y="404926"/>
                    <a:pt x="1353566" y="403023"/>
                  </a:cubicBezTo>
                  <a:cubicBezTo>
                    <a:pt x="1353496" y="373007"/>
                    <a:pt x="1329265" y="348636"/>
                    <a:pt x="1299210" y="348357"/>
                  </a:cubicBezTo>
                  <a:close/>
                  <a:moveTo>
                    <a:pt x="1664970" y="348230"/>
                  </a:moveTo>
                  <a:cubicBezTo>
                    <a:pt x="1634668" y="348230"/>
                    <a:pt x="1610106" y="372760"/>
                    <a:pt x="1610106" y="403023"/>
                  </a:cubicBezTo>
                  <a:cubicBezTo>
                    <a:pt x="1610106" y="404926"/>
                    <a:pt x="1610106" y="406765"/>
                    <a:pt x="1610106" y="408604"/>
                  </a:cubicBezTo>
                  <a:cubicBezTo>
                    <a:pt x="1613192" y="438708"/>
                    <a:pt x="1640135" y="460613"/>
                    <a:pt x="1670279" y="457525"/>
                  </a:cubicBezTo>
                  <a:cubicBezTo>
                    <a:pt x="1696155" y="454880"/>
                    <a:pt x="1716608" y="434447"/>
                    <a:pt x="1719263" y="408604"/>
                  </a:cubicBezTo>
                  <a:cubicBezTo>
                    <a:pt x="1719466" y="406752"/>
                    <a:pt x="1719574" y="404888"/>
                    <a:pt x="1719580" y="403023"/>
                  </a:cubicBezTo>
                  <a:cubicBezTo>
                    <a:pt x="1719510" y="372912"/>
                    <a:pt x="1695120" y="348496"/>
                    <a:pt x="1664970" y="348357"/>
                  </a:cubicBezTo>
                  <a:close/>
                  <a:moveTo>
                    <a:pt x="1299210" y="713519"/>
                  </a:moveTo>
                  <a:cubicBezTo>
                    <a:pt x="1268908" y="713519"/>
                    <a:pt x="1244346" y="738049"/>
                    <a:pt x="1244346" y="768312"/>
                  </a:cubicBezTo>
                  <a:cubicBezTo>
                    <a:pt x="1244346" y="798576"/>
                    <a:pt x="1268908" y="823106"/>
                    <a:pt x="1299210" y="823106"/>
                  </a:cubicBezTo>
                  <a:cubicBezTo>
                    <a:pt x="1329512" y="823106"/>
                    <a:pt x="1354074" y="798576"/>
                    <a:pt x="1354074" y="768312"/>
                  </a:cubicBezTo>
                  <a:cubicBezTo>
                    <a:pt x="1354004" y="738100"/>
                    <a:pt x="1329462" y="713646"/>
                    <a:pt x="1299210" y="713646"/>
                  </a:cubicBezTo>
                  <a:close/>
                  <a:moveTo>
                    <a:pt x="1116330" y="1261516"/>
                  </a:moveTo>
                  <a:cubicBezTo>
                    <a:pt x="1086066" y="1261478"/>
                    <a:pt x="1061498" y="1285951"/>
                    <a:pt x="1061466" y="1316183"/>
                  </a:cubicBezTo>
                  <a:cubicBezTo>
                    <a:pt x="1061447" y="1331936"/>
                    <a:pt x="1068229" y="1346934"/>
                    <a:pt x="1080071" y="1357342"/>
                  </a:cubicBezTo>
                  <a:cubicBezTo>
                    <a:pt x="1111701" y="1342628"/>
                    <a:pt x="1141838" y="1324897"/>
                    <a:pt x="1170051" y="1304387"/>
                  </a:cubicBezTo>
                  <a:cubicBezTo>
                    <a:pt x="1164438" y="1279293"/>
                    <a:pt x="1142073" y="1261504"/>
                    <a:pt x="1116330" y="1261643"/>
                  </a:cubicBezTo>
                  <a:close/>
                  <a:moveTo>
                    <a:pt x="933450" y="348293"/>
                  </a:moveTo>
                  <a:cubicBezTo>
                    <a:pt x="931590" y="348198"/>
                    <a:pt x="929723" y="348198"/>
                    <a:pt x="927862" y="348293"/>
                  </a:cubicBezTo>
                  <a:cubicBezTo>
                    <a:pt x="899859" y="351160"/>
                    <a:pt x="878567" y="374719"/>
                    <a:pt x="878586" y="402833"/>
                  </a:cubicBezTo>
                  <a:cubicBezTo>
                    <a:pt x="878491" y="404691"/>
                    <a:pt x="878491" y="406556"/>
                    <a:pt x="878586" y="408414"/>
                  </a:cubicBezTo>
                  <a:cubicBezTo>
                    <a:pt x="881297" y="434250"/>
                    <a:pt x="901738" y="454665"/>
                    <a:pt x="927608" y="457373"/>
                  </a:cubicBezTo>
                  <a:cubicBezTo>
                    <a:pt x="929469" y="457468"/>
                    <a:pt x="931335" y="457468"/>
                    <a:pt x="933196" y="457373"/>
                  </a:cubicBezTo>
                  <a:cubicBezTo>
                    <a:pt x="961320" y="457353"/>
                    <a:pt x="984879" y="436102"/>
                    <a:pt x="987743" y="408160"/>
                  </a:cubicBezTo>
                  <a:cubicBezTo>
                    <a:pt x="987838" y="406302"/>
                    <a:pt x="987838" y="404437"/>
                    <a:pt x="987743" y="402579"/>
                  </a:cubicBezTo>
                  <a:cubicBezTo>
                    <a:pt x="987431" y="372760"/>
                    <a:pt x="963308" y="348667"/>
                    <a:pt x="933450" y="348357"/>
                  </a:cubicBezTo>
                  <a:close/>
                  <a:moveTo>
                    <a:pt x="1116330" y="896227"/>
                  </a:moveTo>
                  <a:cubicBezTo>
                    <a:pt x="1086028" y="896227"/>
                    <a:pt x="1061466" y="920757"/>
                    <a:pt x="1061466" y="951021"/>
                  </a:cubicBezTo>
                  <a:cubicBezTo>
                    <a:pt x="1061466" y="981284"/>
                    <a:pt x="1086028" y="1005814"/>
                    <a:pt x="1116330" y="1005814"/>
                  </a:cubicBezTo>
                  <a:cubicBezTo>
                    <a:pt x="1146632" y="1005814"/>
                    <a:pt x="1171194" y="981284"/>
                    <a:pt x="1171194" y="951021"/>
                  </a:cubicBezTo>
                  <a:cubicBezTo>
                    <a:pt x="1171156" y="920783"/>
                    <a:pt x="1146607" y="896291"/>
                    <a:pt x="1116330" y="896291"/>
                  </a:cubicBezTo>
                  <a:close/>
                  <a:moveTo>
                    <a:pt x="893636" y="127"/>
                  </a:moveTo>
                  <a:cubicBezTo>
                    <a:pt x="872788" y="22088"/>
                    <a:pt x="873709" y="56766"/>
                    <a:pt x="895699" y="77586"/>
                  </a:cubicBezTo>
                  <a:cubicBezTo>
                    <a:pt x="904494" y="85919"/>
                    <a:pt x="915803" y="91107"/>
                    <a:pt x="927862" y="92337"/>
                  </a:cubicBezTo>
                  <a:cubicBezTo>
                    <a:pt x="929716" y="92540"/>
                    <a:pt x="931583" y="92648"/>
                    <a:pt x="933450" y="92654"/>
                  </a:cubicBezTo>
                  <a:cubicBezTo>
                    <a:pt x="963752" y="92635"/>
                    <a:pt x="988301" y="68092"/>
                    <a:pt x="988282" y="37829"/>
                  </a:cubicBezTo>
                  <a:cubicBezTo>
                    <a:pt x="988276" y="23794"/>
                    <a:pt x="982878" y="10299"/>
                    <a:pt x="973201" y="127"/>
                  </a:cubicBezTo>
                  <a:close/>
                  <a:moveTo>
                    <a:pt x="1299210" y="1078808"/>
                  </a:moveTo>
                  <a:cubicBezTo>
                    <a:pt x="1268908" y="1078808"/>
                    <a:pt x="1244346" y="1103339"/>
                    <a:pt x="1244346" y="1133602"/>
                  </a:cubicBezTo>
                  <a:cubicBezTo>
                    <a:pt x="1244251" y="1135460"/>
                    <a:pt x="1244251" y="1137324"/>
                    <a:pt x="1244346" y="1139182"/>
                  </a:cubicBezTo>
                  <a:cubicBezTo>
                    <a:pt x="1247140" y="1166345"/>
                    <a:pt x="1269536" y="1187304"/>
                    <a:pt x="1296861" y="1188332"/>
                  </a:cubicBezTo>
                  <a:cubicBezTo>
                    <a:pt x="1315739" y="1167575"/>
                    <a:pt x="1334326" y="1145569"/>
                    <a:pt x="1352614" y="1122313"/>
                  </a:cubicBezTo>
                  <a:cubicBezTo>
                    <a:pt x="1347311" y="1097048"/>
                    <a:pt x="1325055" y="1078916"/>
                    <a:pt x="1299210" y="1078808"/>
                  </a:cubicBezTo>
                  <a:close/>
                  <a:moveTo>
                    <a:pt x="1116330" y="530874"/>
                  </a:moveTo>
                  <a:cubicBezTo>
                    <a:pt x="1086028" y="530874"/>
                    <a:pt x="1061466" y="555404"/>
                    <a:pt x="1061466" y="585668"/>
                  </a:cubicBezTo>
                  <a:cubicBezTo>
                    <a:pt x="1061466" y="615931"/>
                    <a:pt x="1086028" y="640461"/>
                    <a:pt x="1116330" y="640461"/>
                  </a:cubicBezTo>
                  <a:cubicBezTo>
                    <a:pt x="1146632" y="640461"/>
                    <a:pt x="1171194" y="615931"/>
                    <a:pt x="1171194" y="585668"/>
                  </a:cubicBezTo>
                  <a:cubicBezTo>
                    <a:pt x="1171124" y="555455"/>
                    <a:pt x="1146581" y="531001"/>
                    <a:pt x="1116330" y="531001"/>
                  </a:cubicBezTo>
                  <a:close/>
                  <a:moveTo>
                    <a:pt x="1116330" y="165585"/>
                  </a:moveTo>
                  <a:cubicBezTo>
                    <a:pt x="1086028" y="165585"/>
                    <a:pt x="1061466" y="190115"/>
                    <a:pt x="1061466" y="220379"/>
                  </a:cubicBezTo>
                  <a:cubicBezTo>
                    <a:pt x="1061466" y="250642"/>
                    <a:pt x="1086028" y="275172"/>
                    <a:pt x="1116330" y="275172"/>
                  </a:cubicBezTo>
                  <a:cubicBezTo>
                    <a:pt x="1146632" y="275172"/>
                    <a:pt x="1171194" y="250642"/>
                    <a:pt x="1171194" y="220379"/>
                  </a:cubicBezTo>
                  <a:cubicBezTo>
                    <a:pt x="1171194" y="220359"/>
                    <a:pt x="1171194" y="220334"/>
                    <a:pt x="1171194" y="220315"/>
                  </a:cubicBezTo>
                  <a:cubicBezTo>
                    <a:pt x="1171156" y="190077"/>
                    <a:pt x="1146607" y="165585"/>
                    <a:pt x="1116330" y="165585"/>
                  </a:cubicBezTo>
                  <a:close/>
                </a:path>
              </a:pathLst>
            </a:custGeom>
            <a:solidFill>
              <a:srgbClr val="04152C">
                <a:alpha val="134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67;p3"/>
            <p:cNvSpPr/>
            <p:nvPr/>
          </p:nvSpPr>
          <p:spPr>
            <a:xfrm>
              <a:off x="464296" y="3203434"/>
              <a:ext cx="852487" cy="485578"/>
            </a:xfrm>
            <a:custGeom>
              <a:avLst/>
              <a:gdLst/>
              <a:ahLst/>
              <a:cxnLst/>
              <a:rect l="l" t="t" r="r" b="b"/>
              <a:pathLst>
                <a:path w="1136649" h="647437" extrusionOk="0">
                  <a:moveTo>
                    <a:pt x="632968" y="647437"/>
                  </a:moveTo>
                  <a:cubicBezTo>
                    <a:pt x="884492" y="647437"/>
                    <a:pt x="1023684" y="362626"/>
                    <a:pt x="1136650" y="0"/>
                  </a:cubicBezTo>
                  <a:lnTo>
                    <a:pt x="0" y="0"/>
                  </a:lnTo>
                  <a:cubicBezTo>
                    <a:pt x="142494" y="321467"/>
                    <a:pt x="282067" y="647437"/>
                    <a:pt x="632968" y="647437"/>
                  </a:cubicBezTo>
                  <a:close/>
                </a:path>
              </a:pathLst>
            </a:custGeom>
            <a:solidFill>
              <a:srgbClr val="002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Google Shape;68;p3"/>
            <p:cNvSpPr/>
            <p:nvPr/>
          </p:nvSpPr>
          <p:spPr>
            <a:xfrm>
              <a:off x="1894904" y="2489983"/>
              <a:ext cx="963930" cy="713456"/>
            </a:xfrm>
            <a:custGeom>
              <a:avLst/>
              <a:gdLst/>
              <a:ahLst/>
              <a:cxnLst/>
              <a:rect l="l" t="t" r="r" b="b"/>
              <a:pathLst>
                <a:path w="1285240" h="951274" extrusionOk="0">
                  <a:moveTo>
                    <a:pt x="584200" y="0"/>
                  </a:moveTo>
                  <a:cubicBezTo>
                    <a:pt x="388938" y="0"/>
                    <a:pt x="206692" y="447289"/>
                    <a:pt x="0" y="951274"/>
                  </a:cubicBezTo>
                  <a:lnTo>
                    <a:pt x="1285240" y="951274"/>
                  </a:lnTo>
                  <a:cubicBezTo>
                    <a:pt x="1028509" y="509883"/>
                    <a:pt x="837755" y="0"/>
                    <a:pt x="584200" y="0"/>
                  </a:cubicBezTo>
                  <a:close/>
                </a:path>
              </a:pathLst>
            </a:custGeom>
            <a:solidFill>
              <a:srgbClr val="83288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Google Shape;69;p3"/>
            <p:cNvSpPr/>
            <p:nvPr/>
          </p:nvSpPr>
          <p:spPr>
            <a:xfrm>
              <a:off x="1316783" y="2071853"/>
              <a:ext cx="1372123" cy="1131588"/>
            </a:xfrm>
            <a:custGeom>
              <a:avLst/>
              <a:gdLst/>
              <a:ahLst/>
              <a:cxnLst/>
              <a:rect l="l" t="t" r="r" b="b"/>
              <a:pathLst>
                <a:path w="1829498" h="1508784" extrusionOk="0">
                  <a:moveTo>
                    <a:pt x="815658" y="0"/>
                  </a:moveTo>
                  <a:cubicBezTo>
                    <a:pt x="315468" y="0"/>
                    <a:pt x="197866" y="873714"/>
                    <a:pt x="0" y="1508784"/>
                  </a:cubicBezTo>
                  <a:lnTo>
                    <a:pt x="1829498" y="1508784"/>
                  </a:lnTo>
                  <a:cubicBezTo>
                    <a:pt x="1541526" y="928000"/>
                    <a:pt x="1355789" y="0"/>
                    <a:pt x="815658" y="0"/>
                  </a:cubicBezTo>
                  <a:close/>
                </a:path>
              </a:pathLst>
            </a:custGeom>
            <a:solidFill>
              <a:srgbClr val="FFA22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Google Shape;70;p3"/>
            <p:cNvSpPr/>
            <p:nvPr/>
          </p:nvSpPr>
          <p:spPr>
            <a:xfrm>
              <a:off x="2688907" y="3203434"/>
              <a:ext cx="785813" cy="342887"/>
            </a:xfrm>
            <a:custGeom>
              <a:avLst/>
              <a:gdLst/>
              <a:ahLst/>
              <a:cxnLst/>
              <a:rect l="l" t="t" r="r" b="b"/>
              <a:pathLst>
                <a:path w="1047750" h="457182" extrusionOk="0">
                  <a:moveTo>
                    <a:pt x="500190" y="457182"/>
                  </a:moveTo>
                  <a:cubicBezTo>
                    <a:pt x="745744" y="457182"/>
                    <a:pt x="914019" y="257605"/>
                    <a:pt x="1047750" y="0"/>
                  </a:cubicBezTo>
                  <a:lnTo>
                    <a:pt x="0" y="0"/>
                  </a:lnTo>
                  <a:cubicBezTo>
                    <a:pt x="131191" y="264645"/>
                    <a:pt x="283528" y="457182"/>
                    <a:pt x="500190" y="457182"/>
                  </a:cubicBezTo>
                  <a:close/>
                </a:path>
              </a:pathLst>
            </a:custGeom>
            <a:gradFill>
              <a:gsLst>
                <a:gs pos="0">
                  <a:srgbClr val="A54FA6"/>
                </a:gs>
                <a:gs pos="100000">
                  <a:srgbClr val="F702A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71;p3"/>
            <p:cNvSpPr/>
            <p:nvPr/>
          </p:nvSpPr>
          <p:spPr>
            <a:xfrm>
              <a:off x="6347555" y="3203434"/>
              <a:ext cx="987313" cy="485530"/>
            </a:xfrm>
            <a:custGeom>
              <a:avLst/>
              <a:gdLst/>
              <a:ahLst/>
              <a:cxnLst/>
              <a:rect l="l" t="t" r="r" b="b"/>
              <a:pathLst>
                <a:path w="1316418" h="647373" extrusionOk="0">
                  <a:moveTo>
                    <a:pt x="475298" y="345376"/>
                  </a:moveTo>
                  <a:cubicBezTo>
                    <a:pt x="465201" y="345376"/>
                    <a:pt x="457010" y="353551"/>
                    <a:pt x="457010" y="363640"/>
                  </a:cubicBezTo>
                  <a:cubicBezTo>
                    <a:pt x="457010" y="373730"/>
                    <a:pt x="465201" y="381905"/>
                    <a:pt x="475298" y="381905"/>
                  </a:cubicBezTo>
                  <a:cubicBezTo>
                    <a:pt x="485394" y="381905"/>
                    <a:pt x="493586" y="373730"/>
                    <a:pt x="493586" y="363640"/>
                  </a:cubicBezTo>
                  <a:cubicBezTo>
                    <a:pt x="493586" y="353551"/>
                    <a:pt x="485394" y="345376"/>
                    <a:pt x="475298" y="345376"/>
                  </a:cubicBezTo>
                  <a:close/>
                  <a:moveTo>
                    <a:pt x="475298" y="436698"/>
                  </a:moveTo>
                  <a:cubicBezTo>
                    <a:pt x="465201" y="436698"/>
                    <a:pt x="457010" y="444873"/>
                    <a:pt x="457010" y="454963"/>
                  </a:cubicBezTo>
                  <a:cubicBezTo>
                    <a:pt x="457010" y="465053"/>
                    <a:pt x="465201" y="473227"/>
                    <a:pt x="475298" y="473227"/>
                  </a:cubicBezTo>
                  <a:cubicBezTo>
                    <a:pt x="485394" y="473227"/>
                    <a:pt x="493586" y="465053"/>
                    <a:pt x="493586" y="454963"/>
                  </a:cubicBezTo>
                  <a:cubicBezTo>
                    <a:pt x="493586" y="444873"/>
                    <a:pt x="485394" y="436698"/>
                    <a:pt x="475298" y="436698"/>
                  </a:cubicBezTo>
                  <a:close/>
                  <a:moveTo>
                    <a:pt x="475298" y="528021"/>
                  </a:moveTo>
                  <a:cubicBezTo>
                    <a:pt x="465138" y="527983"/>
                    <a:pt x="456947" y="536164"/>
                    <a:pt x="456883" y="546285"/>
                  </a:cubicBezTo>
                  <a:cubicBezTo>
                    <a:pt x="456819" y="556407"/>
                    <a:pt x="465011" y="564638"/>
                    <a:pt x="475171" y="564676"/>
                  </a:cubicBezTo>
                  <a:cubicBezTo>
                    <a:pt x="485331" y="564714"/>
                    <a:pt x="493523" y="556533"/>
                    <a:pt x="493586" y="546412"/>
                  </a:cubicBezTo>
                  <a:cubicBezTo>
                    <a:pt x="493586" y="546367"/>
                    <a:pt x="493586" y="546330"/>
                    <a:pt x="493586" y="546285"/>
                  </a:cubicBezTo>
                  <a:cubicBezTo>
                    <a:pt x="493586" y="536195"/>
                    <a:pt x="485394" y="528021"/>
                    <a:pt x="475298" y="528021"/>
                  </a:cubicBezTo>
                  <a:close/>
                  <a:moveTo>
                    <a:pt x="429578" y="25748"/>
                  </a:moveTo>
                  <a:cubicBezTo>
                    <a:pt x="419481" y="25748"/>
                    <a:pt x="411290" y="33922"/>
                    <a:pt x="411290" y="44012"/>
                  </a:cubicBezTo>
                  <a:cubicBezTo>
                    <a:pt x="411290" y="54102"/>
                    <a:pt x="419481" y="62277"/>
                    <a:pt x="429578" y="62277"/>
                  </a:cubicBezTo>
                  <a:cubicBezTo>
                    <a:pt x="439675" y="62277"/>
                    <a:pt x="447866" y="54102"/>
                    <a:pt x="447866" y="44012"/>
                  </a:cubicBezTo>
                  <a:cubicBezTo>
                    <a:pt x="447739" y="33998"/>
                    <a:pt x="439611" y="25938"/>
                    <a:pt x="429578" y="25938"/>
                  </a:cubicBezTo>
                  <a:close/>
                  <a:moveTo>
                    <a:pt x="475298" y="162731"/>
                  </a:moveTo>
                  <a:cubicBezTo>
                    <a:pt x="465201" y="162731"/>
                    <a:pt x="457010" y="170906"/>
                    <a:pt x="457010" y="180996"/>
                  </a:cubicBezTo>
                  <a:cubicBezTo>
                    <a:pt x="457010" y="191086"/>
                    <a:pt x="465201" y="199260"/>
                    <a:pt x="475298" y="199260"/>
                  </a:cubicBezTo>
                  <a:cubicBezTo>
                    <a:pt x="485394" y="199260"/>
                    <a:pt x="493586" y="191086"/>
                    <a:pt x="493586" y="180996"/>
                  </a:cubicBezTo>
                  <a:cubicBezTo>
                    <a:pt x="493586" y="170906"/>
                    <a:pt x="485394" y="162731"/>
                    <a:pt x="475298" y="162731"/>
                  </a:cubicBezTo>
                  <a:close/>
                  <a:moveTo>
                    <a:pt x="521018" y="573682"/>
                  </a:moveTo>
                  <a:cubicBezTo>
                    <a:pt x="510922" y="573682"/>
                    <a:pt x="502730" y="581856"/>
                    <a:pt x="502730" y="591946"/>
                  </a:cubicBezTo>
                  <a:cubicBezTo>
                    <a:pt x="502730" y="591946"/>
                    <a:pt x="502730" y="591946"/>
                    <a:pt x="502730" y="592263"/>
                  </a:cubicBezTo>
                  <a:cubicBezTo>
                    <a:pt x="512826" y="596747"/>
                    <a:pt x="523113" y="600971"/>
                    <a:pt x="533591" y="604947"/>
                  </a:cubicBezTo>
                  <a:cubicBezTo>
                    <a:pt x="541020" y="598123"/>
                    <a:pt x="541528" y="586568"/>
                    <a:pt x="534670" y="579142"/>
                  </a:cubicBezTo>
                  <a:cubicBezTo>
                    <a:pt x="531114" y="575293"/>
                    <a:pt x="526098" y="573143"/>
                    <a:pt x="520891" y="573238"/>
                  </a:cubicBezTo>
                  <a:close/>
                  <a:moveTo>
                    <a:pt x="475298" y="254054"/>
                  </a:moveTo>
                  <a:cubicBezTo>
                    <a:pt x="465201" y="254054"/>
                    <a:pt x="457010" y="262228"/>
                    <a:pt x="457010" y="272318"/>
                  </a:cubicBezTo>
                  <a:cubicBezTo>
                    <a:pt x="457010" y="282408"/>
                    <a:pt x="465201" y="290583"/>
                    <a:pt x="475298" y="290583"/>
                  </a:cubicBezTo>
                  <a:cubicBezTo>
                    <a:pt x="485394" y="290583"/>
                    <a:pt x="493586" y="282408"/>
                    <a:pt x="493586" y="272318"/>
                  </a:cubicBezTo>
                  <a:cubicBezTo>
                    <a:pt x="493459" y="262304"/>
                    <a:pt x="485331" y="254244"/>
                    <a:pt x="475298" y="254244"/>
                  </a:cubicBezTo>
                  <a:close/>
                  <a:moveTo>
                    <a:pt x="475298" y="71409"/>
                  </a:moveTo>
                  <a:cubicBezTo>
                    <a:pt x="465201" y="71409"/>
                    <a:pt x="457010" y="79584"/>
                    <a:pt x="457010" y="89673"/>
                  </a:cubicBezTo>
                  <a:cubicBezTo>
                    <a:pt x="457010" y="99763"/>
                    <a:pt x="465201" y="107938"/>
                    <a:pt x="475298" y="107938"/>
                  </a:cubicBezTo>
                  <a:cubicBezTo>
                    <a:pt x="485394" y="107938"/>
                    <a:pt x="493586" y="99763"/>
                    <a:pt x="493586" y="89673"/>
                  </a:cubicBezTo>
                  <a:cubicBezTo>
                    <a:pt x="493586" y="79584"/>
                    <a:pt x="485394" y="71409"/>
                    <a:pt x="475298" y="71409"/>
                  </a:cubicBezTo>
                  <a:close/>
                  <a:moveTo>
                    <a:pt x="521018" y="482359"/>
                  </a:moveTo>
                  <a:cubicBezTo>
                    <a:pt x="510922" y="482359"/>
                    <a:pt x="502730" y="490534"/>
                    <a:pt x="502730" y="500624"/>
                  </a:cubicBezTo>
                  <a:cubicBezTo>
                    <a:pt x="502730" y="510714"/>
                    <a:pt x="510922" y="518888"/>
                    <a:pt x="521018" y="518888"/>
                  </a:cubicBezTo>
                  <a:cubicBezTo>
                    <a:pt x="531114" y="518888"/>
                    <a:pt x="539306" y="510714"/>
                    <a:pt x="539306" y="500624"/>
                  </a:cubicBezTo>
                  <a:cubicBezTo>
                    <a:pt x="539179" y="490610"/>
                    <a:pt x="531051" y="482550"/>
                    <a:pt x="521018" y="482550"/>
                  </a:cubicBezTo>
                  <a:close/>
                  <a:moveTo>
                    <a:pt x="383858" y="162731"/>
                  </a:moveTo>
                  <a:cubicBezTo>
                    <a:pt x="373762" y="162731"/>
                    <a:pt x="365570" y="170906"/>
                    <a:pt x="365570" y="180996"/>
                  </a:cubicBezTo>
                  <a:cubicBezTo>
                    <a:pt x="365570" y="191086"/>
                    <a:pt x="373762" y="199260"/>
                    <a:pt x="383858" y="199260"/>
                  </a:cubicBezTo>
                  <a:cubicBezTo>
                    <a:pt x="393954" y="199260"/>
                    <a:pt x="402146" y="191086"/>
                    <a:pt x="402146" y="180996"/>
                  </a:cubicBezTo>
                  <a:cubicBezTo>
                    <a:pt x="402146" y="170906"/>
                    <a:pt x="393954" y="162731"/>
                    <a:pt x="383858" y="162731"/>
                  </a:cubicBezTo>
                  <a:close/>
                  <a:moveTo>
                    <a:pt x="383858" y="254054"/>
                  </a:moveTo>
                  <a:cubicBezTo>
                    <a:pt x="373762" y="254054"/>
                    <a:pt x="365570" y="262228"/>
                    <a:pt x="365570" y="272318"/>
                  </a:cubicBezTo>
                  <a:cubicBezTo>
                    <a:pt x="365570" y="282408"/>
                    <a:pt x="373762" y="290583"/>
                    <a:pt x="383858" y="290583"/>
                  </a:cubicBezTo>
                  <a:cubicBezTo>
                    <a:pt x="393954" y="290583"/>
                    <a:pt x="402146" y="282408"/>
                    <a:pt x="402146" y="272318"/>
                  </a:cubicBezTo>
                  <a:cubicBezTo>
                    <a:pt x="402019" y="262304"/>
                    <a:pt x="393891" y="254244"/>
                    <a:pt x="383858" y="254244"/>
                  </a:cubicBezTo>
                  <a:close/>
                  <a:moveTo>
                    <a:pt x="383858" y="71409"/>
                  </a:moveTo>
                  <a:cubicBezTo>
                    <a:pt x="373762" y="71409"/>
                    <a:pt x="365570" y="79584"/>
                    <a:pt x="365570" y="89673"/>
                  </a:cubicBezTo>
                  <a:cubicBezTo>
                    <a:pt x="365570" y="99763"/>
                    <a:pt x="373762" y="107938"/>
                    <a:pt x="383858" y="107938"/>
                  </a:cubicBezTo>
                  <a:cubicBezTo>
                    <a:pt x="393954" y="107938"/>
                    <a:pt x="402146" y="99763"/>
                    <a:pt x="402146" y="89673"/>
                  </a:cubicBezTo>
                  <a:cubicBezTo>
                    <a:pt x="402146" y="79584"/>
                    <a:pt x="393954" y="71409"/>
                    <a:pt x="383858" y="71409"/>
                  </a:cubicBezTo>
                  <a:close/>
                  <a:moveTo>
                    <a:pt x="383858" y="345376"/>
                  </a:moveTo>
                  <a:cubicBezTo>
                    <a:pt x="373762" y="345376"/>
                    <a:pt x="365570" y="353551"/>
                    <a:pt x="365570" y="363640"/>
                  </a:cubicBezTo>
                  <a:cubicBezTo>
                    <a:pt x="365570" y="373730"/>
                    <a:pt x="373762" y="381905"/>
                    <a:pt x="383858" y="381905"/>
                  </a:cubicBezTo>
                  <a:cubicBezTo>
                    <a:pt x="393954" y="381905"/>
                    <a:pt x="402146" y="373730"/>
                    <a:pt x="402146" y="363640"/>
                  </a:cubicBezTo>
                  <a:cubicBezTo>
                    <a:pt x="402146" y="353551"/>
                    <a:pt x="393954" y="345376"/>
                    <a:pt x="383858" y="345376"/>
                  </a:cubicBezTo>
                  <a:close/>
                  <a:moveTo>
                    <a:pt x="429578" y="208392"/>
                  </a:moveTo>
                  <a:cubicBezTo>
                    <a:pt x="419481" y="208392"/>
                    <a:pt x="411290" y="216567"/>
                    <a:pt x="411290" y="226657"/>
                  </a:cubicBezTo>
                  <a:cubicBezTo>
                    <a:pt x="411290" y="236747"/>
                    <a:pt x="419481" y="244921"/>
                    <a:pt x="429578" y="244921"/>
                  </a:cubicBezTo>
                  <a:cubicBezTo>
                    <a:pt x="439675" y="244921"/>
                    <a:pt x="447866" y="236747"/>
                    <a:pt x="447866" y="226657"/>
                  </a:cubicBezTo>
                  <a:cubicBezTo>
                    <a:pt x="447866" y="216567"/>
                    <a:pt x="439675" y="208392"/>
                    <a:pt x="429578" y="208392"/>
                  </a:cubicBezTo>
                  <a:close/>
                  <a:moveTo>
                    <a:pt x="429578" y="117070"/>
                  </a:moveTo>
                  <a:cubicBezTo>
                    <a:pt x="419481" y="117070"/>
                    <a:pt x="411290" y="125245"/>
                    <a:pt x="411290" y="135335"/>
                  </a:cubicBezTo>
                  <a:cubicBezTo>
                    <a:pt x="411290" y="145424"/>
                    <a:pt x="419481" y="153599"/>
                    <a:pt x="429578" y="153599"/>
                  </a:cubicBezTo>
                  <a:cubicBezTo>
                    <a:pt x="439675" y="153599"/>
                    <a:pt x="447866" y="145424"/>
                    <a:pt x="447866" y="135335"/>
                  </a:cubicBezTo>
                  <a:cubicBezTo>
                    <a:pt x="447866" y="125245"/>
                    <a:pt x="439675" y="117070"/>
                    <a:pt x="429578" y="117070"/>
                  </a:cubicBezTo>
                  <a:close/>
                  <a:moveTo>
                    <a:pt x="429578" y="299715"/>
                  </a:moveTo>
                  <a:cubicBezTo>
                    <a:pt x="419481" y="299715"/>
                    <a:pt x="411290" y="307890"/>
                    <a:pt x="411290" y="317979"/>
                  </a:cubicBezTo>
                  <a:cubicBezTo>
                    <a:pt x="411290" y="328069"/>
                    <a:pt x="419481" y="336244"/>
                    <a:pt x="429578" y="336244"/>
                  </a:cubicBezTo>
                  <a:cubicBezTo>
                    <a:pt x="439675" y="336244"/>
                    <a:pt x="447866" y="328069"/>
                    <a:pt x="447866" y="317979"/>
                  </a:cubicBezTo>
                  <a:cubicBezTo>
                    <a:pt x="447866" y="307890"/>
                    <a:pt x="439675" y="299715"/>
                    <a:pt x="429578" y="299715"/>
                  </a:cubicBezTo>
                  <a:close/>
                  <a:moveTo>
                    <a:pt x="429578" y="482359"/>
                  </a:moveTo>
                  <a:cubicBezTo>
                    <a:pt x="419481" y="482359"/>
                    <a:pt x="411290" y="490534"/>
                    <a:pt x="411290" y="500624"/>
                  </a:cubicBezTo>
                  <a:cubicBezTo>
                    <a:pt x="411290" y="510714"/>
                    <a:pt x="419481" y="518888"/>
                    <a:pt x="429578" y="518888"/>
                  </a:cubicBezTo>
                  <a:cubicBezTo>
                    <a:pt x="439675" y="518888"/>
                    <a:pt x="447866" y="510714"/>
                    <a:pt x="447866" y="500624"/>
                  </a:cubicBezTo>
                  <a:cubicBezTo>
                    <a:pt x="447739" y="490610"/>
                    <a:pt x="439611" y="482550"/>
                    <a:pt x="429578" y="482550"/>
                  </a:cubicBezTo>
                  <a:close/>
                  <a:moveTo>
                    <a:pt x="429578" y="391037"/>
                  </a:moveTo>
                  <a:cubicBezTo>
                    <a:pt x="419481" y="391037"/>
                    <a:pt x="411290" y="399212"/>
                    <a:pt x="411290" y="409302"/>
                  </a:cubicBezTo>
                  <a:cubicBezTo>
                    <a:pt x="411290" y="419391"/>
                    <a:pt x="419481" y="427566"/>
                    <a:pt x="429578" y="427566"/>
                  </a:cubicBezTo>
                  <a:cubicBezTo>
                    <a:pt x="439675" y="427566"/>
                    <a:pt x="447866" y="419391"/>
                    <a:pt x="447866" y="409302"/>
                  </a:cubicBezTo>
                  <a:cubicBezTo>
                    <a:pt x="447866" y="399212"/>
                    <a:pt x="439675" y="391037"/>
                    <a:pt x="429578" y="391037"/>
                  </a:cubicBezTo>
                  <a:close/>
                  <a:moveTo>
                    <a:pt x="566738" y="71409"/>
                  </a:moveTo>
                  <a:cubicBezTo>
                    <a:pt x="556641" y="71409"/>
                    <a:pt x="548450" y="79584"/>
                    <a:pt x="548450" y="89673"/>
                  </a:cubicBezTo>
                  <a:cubicBezTo>
                    <a:pt x="548450" y="99763"/>
                    <a:pt x="556641" y="107938"/>
                    <a:pt x="566738" y="107938"/>
                  </a:cubicBezTo>
                  <a:cubicBezTo>
                    <a:pt x="576835" y="107938"/>
                    <a:pt x="585026" y="99763"/>
                    <a:pt x="585026" y="89673"/>
                  </a:cubicBezTo>
                  <a:cubicBezTo>
                    <a:pt x="585026" y="79584"/>
                    <a:pt x="576835" y="71409"/>
                    <a:pt x="566738" y="71409"/>
                  </a:cubicBezTo>
                  <a:close/>
                  <a:moveTo>
                    <a:pt x="612458" y="391037"/>
                  </a:moveTo>
                  <a:cubicBezTo>
                    <a:pt x="602362" y="391037"/>
                    <a:pt x="594170" y="399212"/>
                    <a:pt x="594170" y="409302"/>
                  </a:cubicBezTo>
                  <a:cubicBezTo>
                    <a:pt x="594170" y="419391"/>
                    <a:pt x="602362" y="427566"/>
                    <a:pt x="612458" y="427566"/>
                  </a:cubicBezTo>
                  <a:cubicBezTo>
                    <a:pt x="622554" y="427566"/>
                    <a:pt x="630746" y="419391"/>
                    <a:pt x="630746" y="409302"/>
                  </a:cubicBezTo>
                  <a:cubicBezTo>
                    <a:pt x="630746" y="399212"/>
                    <a:pt x="622554" y="391037"/>
                    <a:pt x="612458" y="391037"/>
                  </a:cubicBezTo>
                  <a:close/>
                  <a:moveTo>
                    <a:pt x="612458" y="299715"/>
                  </a:moveTo>
                  <a:cubicBezTo>
                    <a:pt x="602362" y="299715"/>
                    <a:pt x="594170" y="307890"/>
                    <a:pt x="594170" y="317979"/>
                  </a:cubicBezTo>
                  <a:cubicBezTo>
                    <a:pt x="594170" y="328069"/>
                    <a:pt x="602362" y="336244"/>
                    <a:pt x="612458" y="336244"/>
                  </a:cubicBezTo>
                  <a:cubicBezTo>
                    <a:pt x="622554" y="336244"/>
                    <a:pt x="630746" y="328069"/>
                    <a:pt x="630746" y="317979"/>
                  </a:cubicBezTo>
                  <a:cubicBezTo>
                    <a:pt x="630746" y="307890"/>
                    <a:pt x="622554" y="299715"/>
                    <a:pt x="612458" y="299715"/>
                  </a:cubicBezTo>
                  <a:close/>
                  <a:moveTo>
                    <a:pt x="612458" y="482359"/>
                  </a:moveTo>
                  <a:cubicBezTo>
                    <a:pt x="602362" y="482359"/>
                    <a:pt x="594170" y="490534"/>
                    <a:pt x="594170" y="500624"/>
                  </a:cubicBezTo>
                  <a:cubicBezTo>
                    <a:pt x="594170" y="510714"/>
                    <a:pt x="602362" y="518888"/>
                    <a:pt x="612458" y="518888"/>
                  </a:cubicBezTo>
                  <a:cubicBezTo>
                    <a:pt x="622554" y="518888"/>
                    <a:pt x="630746" y="510714"/>
                    <a:pt x="630746" y="500624"/>
                  </a:cubicBezTo>
                  <a:cubicBezTo>
                    <a:pt x="630619" y="490610"/>
                    <a:pt x="622491" y="482550"/>
                    <a:pt x="612458" y="482550"/>
                  </a:cubicBezTo>
                  <a:close/>
                  <a:moveTo>
                    <a:pt x="521018" y="391037"/>
                  </a:moveTo>
                  <a:cubicBezTo>
                    <a:pt x="510922" y="391037"/>
                    <a:pt x="502730" y="399212"/>
                    <a:pt x="502730" y="409302"/>
                  </a:cubicBezTo>
                  <a:cubicBezTo>
                    <a:pt x="502730" y="419391"/>
                    <a:pt x="510922" y="427566"/>
                    <a:pt x="521018" y="427566"/>
                  </a:cubicBezTo>
                  <a:cubicBezTo>
                    <a:pt x="531114" y="427566"/>
                    <a:pt x="539306" y="419391"/>
                    <a:pt x="539306" y="409302"/>
                  </a:cubicBezTo>
                  <a:cubicBezTo>
                    <a:pt x="539306" y="399212"/>
                    <a:pt x="531114" y="391037"/>
                    <a:pt x="521018" y="391037"/>
                  </a:cubicBezTo>
                  <a:close/>
                  <a:moveTo>
                    <a:pt x="612458" y="25748"/>
                  </a:moveTo>
                  <a:cubicBezTo>
                    <a:pt x="602362" y="25748"/>
                    <a:pt x="594170" y="33922"/>
                    <a:pt x="594170" y="44012"/>
                  </a:cubicBezTo>
                  <a:cubicBezTo>
                    <a:pt x="594170" y="54102"/>
                    <a:pt x="602362" y="62277"/>
                    <a:pt x="612458" y="62277"/>
                  </a:cubicBezTo>
                  <a:cubicBezTo>
                    <a:pt x="622554" y="62277"/>
                    <a:pt x="630746" y="54102"/>
                    <a:pt x="630746" y="44012"/>
                  </a:cubicBezTo>
                  <a:cubicBezTo>
                    <a:pt x="630619" y="33998"/>
                    <a:pt x="622491" y="25938"/>
                    <a:pt x="612458" y="25938"/>
                  </a:cubicBezTo>
                  <a:close/>
                  <a:moveTo>
                    <a:pt x="658178" y="619343"/>
                  </a:moveTo>
                  <a:cubicBezTo>
                    <a:pt x="648970" y="619381"/>
                    <a:pt x="641224" y="626293"/>
                    <a:pt x="640144" y="635451"/>
                  </a:cubicBezTo>
                  <a:cubicBezTo>
                    <a:pt x="651891" y="637734"/>
                    <a:pt x="663829" y="639700"/>
                    <a:pt x="676085" y="641349"/>
                  </a:cubicBezTo>
                  <a:cubicBezTo>
                    <a:pt x="678180" y="631475"/>
                    <a:pt x="671830" y="621797"/>
                    <a:pt x="661925" y="619730"/>
                  </a:cubicBezTo>
                  <a:cubicBezTo>
                    <a:pt x="660718" y="619470"/>
                    <a:pt x="659448" y="619343"/>
                    <a:pt x="658178" y="619343"/>
                  </a:cubicBezTo>
                  <a:close/>
                  <a:moveTo>
                    <a:pt x="383858" y="436698"/>
                  </a:moveTo>
                  <a:cubicBezTo>
                    <a:pt x="373762" y="436698"/>
                    <a:pt x="365570" y="444873"/>
                    <a:pt x="365570" y="454963"/>
                  </a:cubicBezTo>
                  <a:cubicBezTo>
                    <a:pt x="365570" y="465053"/>
                    <a:pt x="373762" y="473227"/>
                    <a:pt x="383858" y="473227"/>
                  </a:cubicBezTo>
                  <a:cubicBezTo>
                    <a:pt x="393954" y="473227"/>
                    <a:pt x="402146" y="465053"/>
                    <a:pt x="402146" y="454963"/>
                  </a:cubicBezTo>
                  <a:cubicBezTo>
                    <a:pt x="402146" y="444873"/>
                    <a:pt x="393954" y="436698"/>
                    <a:pt x="383858" y="436698"/>
                  </a:cubicBezTo>
                  <a:close/>
                  <a:moveTo>
                    <a:pt x="612458" y="208392"/>
                  </a:moveTo>
                  <a:cubicBezTo>
                    <a:pt x="602362" y="208392"/>
                    <a:pt x="594170" y="216567"/>
                    <a:pt x="594170" y="226657"/>
                  </a:cubicBezTo>
                  <a:cubicBezTo>
                    <a:pt x="594170" y="236747"/>
                    <a:pt x="602362" y="244921"/>
                    <a:pt x="612458" y="244921"/>
                  </a:cubicBezTo>
                  <a:cubicBezTo>
                    <a:pt x="622554" y="244921"/>
                    <a:pt x="630746" y="236747"/>
                    <a:pt x="630746" y="226657"/>
                  </a:cubicBezTo>
                  <a:cubicBezTo>
                    <a:pt x="630746" y="216567"/>
                    <a:pt x="622554" y="208392"/>
                    <a:pt x="612458" y="208392"/>
                  </a:cubicBezTo>
                  <a:close/>
                  <a:moveTo>
                    <a:pt x="612458" y="117070"/>
                  </a:moveTo>
                  <a:cubicBezTo>
                    <a:pt x="602362" y="117070"/>
                    <a:pt x="594170" y="125245"/>
                    <a:pt x="594170" y="135335"/>
                  </a:cubicBezTo>
                  <a:cubicBezTo>
                    <a:pt x="594170" y="145424"/>
                    <a:pt x="602362" y="153599"/>
                    <a:pt x="612458" y="153599"/>
                  </a:cubicBezTo>
                  <a:cubicBezTo>
                    <a:pt x="622554" y="153599"/>
                    <a:pt x="630746" y="145424"/>
                    <a:pt x="630746" y="135335"/>
                  </a:cubicBezTo>
                  <a:cubicBezTo>
                    <a:pt x="630746" y="125245"/>
                    <a:pt x="622554" y="117070"/>
                    <a:pt x="612458" y="117070"/>
                  </a:cubicBezTo>
                  <a:close/>
                  <a:moveTo>
                    <a:pt x="612458" y="573682"/>
                  </a:moveTo>
                  <a:cubicBezTo>
                    <a:pt x="602362" y="573682"/>
                    <a:pt x="594170" y="581856"/>
                    <a:pt x="594170" y="591946"/>
                  </a:cubicBezTo>
                  <a:cubicBezTo>
                    <a:pt x="594170" y="602036"/>
                    <a:pt x="602362" y="610211"/>
                    <a:pt x="612458" y="610211"/>
                  </a:cubicBezTo>
                  <a:cubicBezTo>
                    <a:pt x="622554" y="610211"/>
                    <a:pt x="630746" y="602036"/>
                    <a:pt x="630746" y="591946"/>
                  </a:cubicBezTo>
                  <a:cubicBezTo>
                    <a:pt x="630746" y="581856"/>
                    <a:pt x="622554" y="573682"/>
                    <a:pt x="612458" y="573682"/>
                  </a:cubicBezTo>
                  <a:close/>
                  <a:moveTo>
                    <a:pt x="521018" y="25748"/>
                  </a:moveTo>
                  <a:cubicBezTo>
                    <a:pt x="510922" y="25748"/>
                    <a:pt x="502730" y="33922"/>
                    <a:pt x="502730" y="44012"/>
                  </a:cubicBezTo>
                  <a:cubicBezTo>
                    <a:pt x="502730" y="54102"/>
                    <a:pt x="510922" y="62277"/>
                    <a:pt x="521018" y="62277"/>
                  </a:cubicBezTo>
                  <a:cubicBezTo>
                    <a:pt x="531114" y="62277"/>
                    <a:pt x="539306" y="54102"/>
                    <a:pt x="539306" y="44012"/>
                  </a:cubicBezTo>
                  <a:cubicBezTo>
                    <a:pt x="539179" y="33998"/>
                    <a:pt x="531051" y="25938"/>
                    <a:pt x="521018" y="25938"/>
                  </a:cubicBezTo>
                  <a:close/>
                  <a:moveTo>
                    <a:pt x="521018" y="117070"/>
                  </a:moveTo>
                  <a:cubicBezTo>
                    <a:pt x="510922" y="117070"/>
                    <a:pt x="502730" y="125245"/>
                    <a:pt x="502730" y="135335"/>
                  </a:cubicBezTo>
                  <a:cubicBezTo>
                    <a:pt x="502730" y="145424"/>
                    <a:pt x="510922" y="153599"/>
                    <a:pt x="521018" y="153599"/>
                  </a:cubicBezTo>
                  <a:cubicBezTo>
                    <a:pt x="531114" y="153599"/>
                    <a:pt x="539306" y="145424"/>
                    <a:pt x="539306" y="135335"/>
                  </a:cubicBezTo>
                  <a:cubicBezTo>
                    <a:pt x="539306" y="125245"/>
                    <a:pt x="531114" y="117070"/>
                    <a:pt x="521018" y="117070"/>
                  </a:cubicBezTo>
                  <a:close/>
                  <a:moveTo>
                    <a:pt x="521018" y="208392"/>
                  </a:moveTo>
                  <a:cubicBezTo>
                    <a:pt x="510922" y="208392"/>
                    <a:pt x="502730" y="216567"/>
                    <a:pt x="502730" y="226657"/>
                  </a:cubicBezTo>
                  <a:cubicBezTo>
                    <a:pt x="502730" y="236747"/>
                    <a:pt x="510922" y="244921"/>
                    <a:pt x="521018" y="244921"/>
                  </a:cubicBezTo>
                  <a:cubicBezTo>
                    <a:pt x="531114" y="244921"/>
                    <a:pt x="539306" y="236747"/>
                    <a:pt x="539306" y="226657"/>
                  </a:cubicBezTo>
                  <a:cubicBezTo>
                    <a:pt x="539306" y="216567"/>
                    <a:pt x="531114" y="208392"/>
                    <a:pt x="521018" y="208392"/>
                  </a:cubicBezTo>
                  <a:close/>
                  <a:moveTo>
                    <a:pt x="521018" y="299715"/>
                  </a:moveTo>
                  <a:cubicBezTo>
                    <a:pt x="510922" y="299715"/>
                    <a:pt x="502730" y="307890"/>
                    <a:pt x="502730" y="317979"/>
                  </a:cubicBezTo>
                  <a:cubicBezTo>
                    <a:pt x="502730" y="328069"/>
                    <a:pt x="510922" y="336244"/>
                    <a:pt x="521018" y="336244"/>
                  </a:cubicBezTo>
                  <a:cubicBezTo>
                    <a:pt x="531114" y="336244"/>
                    <a:pt x="539306" y="328069"/>
                    <a:pt x="539306" y="317979"/>
                  </a:cubicBezTo>
                  <a:cubicBezTo>
                    <a:pt x="539306" y="307890"/>
                    <a:pt x="531114" y="299715"/>
                    <a:pt x="521018" y="299715"/>
                  </a:cubicBezTo>
                  <a:close/>
                  <a:moveTo>
                    <a:pt x="566738" y="162731"/>
                  </a:moveTo>
                  <a:cubicBezTo>
                    <a:pt x="556641" y="162731"/>
                    <a:pt x="548450" y="170906"/>
                    <a:pt x="548450" y="180996"/>
                  </a:cubicBezTo>
                  <a:cubicBezTo>
                    <a:pt x="548450" y="191086"/>
                    <a:pt x="556641" y="199260"/>
                    <a:pt x="566738" y="199260"/>
                  </a:cubicBezTo>
                  <a:cubicBezTo>
                    <a:pt x="576835" y="199260"/>
                    <a:pt x="585026" y="191086"/>
                    <a:pt x="585026" y="180996"/>
                  </a:cubicBezTo>
                  <a:cubicBezTo>
                    <a:pt x="585026" y="170906"/>
                    <a:pt x="576835" y="162731"/>
                    <a:pt x="566738" y="162731"/>
                  </a:cubicBezTo>
                  <a:close/>
                  <a:moveTo>
                    <a:pt x="566738" y="528021"/>
                  </a:moveTo>
                  <a:cubicBezTo>
                    <a:pt x="556578" y="527983"/>
                    <a:pt x="548387" y="536164"/>
                    <a:pt x="548323" y="546285"/>
                  </a:cubicBezTo>
                  <a:cubicBezTo>
                    <a:pt x="548260" y="556407"/>
                    <a:pt x="556451" y="564638"/>
                    <a:pt x="566611" y="564676"/>
                  </a:cubicBezTo>
                  <a:cubicBezTo>
                    <a:pt x="576771" y="564714"/>
                    <a:pt x="584962" y="556533"/>
                    <a:pt x="585026" y="546412"/>
                  </a:cubicBezTo>
                  <a:cubicBezTo>
                    <a:pt x="585026" y="546367"/>
                    <a:pt x="585026" y="546330"/>
                    <a:pt x="585026" y="546285"/>
                  </a:cubicBezTo>
                  <a:cubicBezTo>
                    <a:pt x="585026" y="536195"/>
                    <a:pt x="576835" y="528021"/>
                    <a:pt x="566738" y="528021"/>
                  </a:cubicBezTo>
                  <a:close/>
                  <a:moveTo>
                    <a:pt x="566738" y="254054"/>
                  </a:moveTo>
                  <a:cubicBezTo>
                    <a:pt x="556641" y="254054"/>
                    <a:pt x="548450" y="262228"/>
                    <a:pt x="548450" y="272318"/>
                  </a:cubicBezTo>
                  <a:cubicBezTo>
                    <a:pt x="548450" y="282408"/>
                    <a:pt x="556641" y="290583"/>
                    <a:pt x="566738" y="290583"/>
                  </a:cubicBezTo>
                  <a:cubicBezTo>
                    <a:pt x="576835" y="290583"/>
                    <a:pt x="585026" y="282408"/>
                    <a:pt x="585026" y="272318"/>
                  </a:cubicBezTo>
                  <a:cubicBezTo>
                    <a:pt x="584899" y="262304"/>
                    <a:pt x="576771" y="254244"/>
                    <a:pt x="566738" y="254244"/>
                  </a:cubicBezTo>
                  <a:close/>
                  <a:moveTo>
                    <a:pt x="566738" y="345376"/>
                  </a:moveTo>
                  <a:cubicBezTo>
                    <a:pt x="556641" y="345376"/>
                    <a:pt x="548450" y="353551"/>
                    <a:pt x="548450" y="363640"/>
                  </a:cubicBezTo>
                  <a:cubicBezTo>
                    <a:pt x="548450" y="373730"/>
                    <a:pt x="556641" y="381905"/>
                    <a:pt x="566738" y="381905"/>
                  </a:cubicBezTo>
                  <a:cubicBezTo>
                    <a:pt x="576835" y="381905"/>
                    <a:pt x="585026" y="373730"/>
                    <a:pt x="585026" y="363640"/>
                  </a:cubicBezTo>
                  <a:cubicBezTo>
                    <a:pt x="585026" y="353551"/>
                    <a:pt x="576835" y="345376"/>
                    <a:pt x="566738" y="345376"/>
                  </a:cubicBezTo>
                  <a:close/>
                  <a:moveTo>
                    <a:pt x="566738" y="436698"/>
                  </a:moveTo>
                  <a:cubicBezTo>
                    <a:pt x="556641" y="436698"/>
                    <a:pt x="548450" y="444873"/>
                    <a:pt x="548450" y="454963"/>
                  </a:cubicBezTo>
                  <a:cubicBezTo>
                    <a:pt x="548450" y="465053"/>
                    <a:pt x="556641" y="473227"/>
                    <a:pt x="566738" y="473227"/>
                  </a:cubicBezTo>
                  <a:cubicBezTo>
                    <a:pt x="576835" y="473227"/>
                    <a:pt x="585026" y="465053"/>
                    <a:pt x="585026" y="454963"/>
                  </a:cubicBezTo>
                  <a:cubicBezTo>
                    <a:pt x="585026" y="444873"/>
                    <a:pt x="576835" y="436698"/>
                    <a:pt x="566738" y="436698"/>
                  </a:cubicBezTo>
                  <a:close/>
                  <a:moveTo>
                    <a:pt x="338138" y="299715"/>
                  </a:moveTo>
                  <a:cubicBezTo>
                    <a:pt x="328041" y="299715"/>
                    <a:pt x="319849" y="307890"/>
                    <a:pt x="319849" y="317979"/>
                  </a:cubicBezTo>
                  <a:cubicBezTo>
                    <a:pt x="319849" y="328069"/>
                    <a:pt x="328041" y="336244"/>
                    <a:pt x="338138" y="336244"/>
                  </a:cubicBezTo>
                  <a:cubicBezTo>
                    <a:pt x="348235" y="336244"/>
                    <a:pt x="356426" y="328069"/>
                    <a:pt x="356426" y="317979"/>
                  </a:cubicBezTo>
                  <a:cubicBezTo>
                    <a:pt x="356426" y="307890"/>
                    <a:pt x="348235" y="299715"/>
                    <a:pt x="338138" y="299715"/>
                  </a:cubicBezTo>
                  <a:close/>
                  <a:moveTo>
                    <a:pt x="292418" y="16616"/>
                  </a:moveTo>
                  <a:cubicBezTo>
                    <a:pt x="301879" y="16590"/>
                    <a:pt x="309753" y="9392"/>
                    <a:pt x="310579" y="0"/>
                  </a:cubicBezTo>
                  <a:lnTo>
                    <a:pt x="274193" y="0"/>
                  </a:lnTo>
                  <a:cubicBezTo>
                    <a:pt x="275019" y="9443"/>
                    <a:pt x="282956" y="16679"/>
                    <a:pt x="292418" y="16616"/>
                  </a:cubicBezTo>
                  <a:close/>
                  <a:moveTo>
                    <a:pt x="200978" y="16616"/>
                  </a:moveTo>
                  <a:cubicBezTo>
                    <a:pt x="210439" y="16590"/>
                    <a:pt x="218313" y="9392"/>
                    <a:pt x="219139" y="0"/>
                  </a:cubicBezTo>
                  <a:lnTo>
                    <a:pt x="182880" y="0"/>
                  </a:lnTo>
                  <a:cubicBezTo>
                    <a:pt x="183642" y="9392"/>
                    <a:pt x="191516" y="16616"/>
                    <a:pt x="200978" y="16616"/>
                  </a:cubicBezTo>
                  <a:close/>
                  <a:moveTo>
                    <a:pt x="109538" y="16616"/>
                  </a:moveTo>
                  <a:cubicBezTo>
                    <a:pt x="119000" y="16590"/>
                    <a:pt x="126874" y="9392"/>
                    <a:pt x="127699" y="0"/>
                  </a:cubicBezTo>
                  <a:lnTo>
                    <a:pt x="91440" y="0"/>
                  </a:lnTo>
                  <a:cubicBezTo>
                    <a:pt x="92266" y="9380"/>
                    <a:pt x="100140" y="16584"/>
                    <a:pt x="109538" y="16616"/>
                  </a:cubicBezTo>
                  <a:close/>
                  <a:moveTo>
                    <a:pt x="383858" y="16616"/>
                  </a:moveTo>
                  <a:cubicBezTo>
                    <a:pt x="393319" y="16590"/>
                    <a:pt x="401193" y="9392"/>
                    <a:pt x="402019" y="0"/>
                  </a:cubicBezTo>
                  <a:lnTo>
                    <a:pt x="365761" y="0"/>
                  </a:lnTo>
                  <a:cubicBezTo>
                    <a:pt x="366523" y="9392"/>
                    <a:pt x="374397" y="16616"/>
                    <a:pt x="383858" y="16616"/>
                  </a:cubicBezTo>
                  <a:close/>
                  <a:moveTo>
                    <a:pt x="63818" y="25748"/>
                  </a:moveTo>
                  <a:cubicBezTo>
                    <a:pt x="53722" y="25748"/>
                    <a:pt x="45530" y="33922"/>
                    <a:pt x="45530" y="44012"/>
                  </a:cubicBezTo>
                  <a:cubicBezTo>
                    <a:pt x="45530" y="54102"/>
                    <a:pt x="53722" y="62277"/>
                    <a:pt x="63818" y="62277"/>
                  </a:cubicBezTo>
                  <a:cubicBezTo>
                    <a:pt x="73914" y="62277"/>
                    <a:pt x="82106" y="54102"/>
                    <a:pt x="82106" y="44012"/>
                  </a:cubicBezTo>
                  <a:cubicBezTo>
                    <a:pt x="81979" y="33998"/>
                    <a:pt x="73851" y="25938"/>
                    <a:pt x="63818" y="25938"/>
                  </a:cubicBezTo>
                  <a:close/>
                  <a:moveTo>
                    <a:pt x="63818" y="117070"/>
                  </a:moveTo>
                  <a:cubicBezTo>
                    <a:pt x="57341" y="117121"/>
                    <a:pt x="51436" y="120539"/>
                    <a:pt x="48133" y="126076"/>
                  </a:cubicBezTo>
                  <a:lnTo>
                    <a:pt x="65913" y="153409"/>
                  </a:lnTo>
                  <a:cubicBezTo>
                    <a:pt x="75947" y="152699"/>
                    <a:pt x="83503" y="143991"/>
                    <a:pt x="82804" y="133965"/>
                  </a:cubicBezTo>
                  <a:cubicBezTo>
                    <a:pt x="82106" y="124129"/>
                    <a:pt x="73661" y="116633"/>
                    <a:pt x="63818" y="117070"/>
                  </a:cubicBezTo>
                  <a:close/>
                  <a:moveTo>
                    <a:pt x="475298" y="16616"/>
                  </a:moveTo>
                  <a:cubicBezTo>
                    <a:pt x="484760" y="16590"/>
                    <a:pt x="492634" y="9392"/>
                    <a:pt x="493459" y="0"/>
                  </a:cubicBezTo>
                  <a:lnTo>
                    <a:pt x="457200" y="0"/>
                  </a:lnTo>
                  <a:cubicBezTo>
                    <a:pt x="457962" y="9392"/>
                    <a:pt x="465837" y="16616"/>
                    <a:pt x="475298" y="16616"/>
                  </a:cubicBezTo>
                  <a:close/>
                  <a:moveTo>
                    <a:pt x="18098" y="71409"/>
                  </a:moveTo>
                  <a:cubicBezTo>
                    <a:pt x="16511" y="71447"/>
                    <a:pt x="14923" y="71682"/>
                    <a:pt x="13399" y="72107"/>
                  </a:cubicBezTo>
                  <a:cubicBezTo>
                    <a:pt x="19749" y="81746"/>
                    <a:pt x="26099" y="91513"/>
                    <a:pt x="32449" y="101279"/>
                  </a:cubicBezTo>
                  <a:cubicBezTo>
                    <a:pt x="35179" y="98038"/>
                    <a:pt x="36703" y="93922"/>
                    <a:pt x="36703" y="89673"/>
                  </a:cubicBezTo>
                  <a:cubicBezTo>
                    <a:pt x="36703" y="79584"/>
                    <a:pt x="28512" y="71409"/>
                    <a:pt x="18415" y="71409"/>
                  </a:cubicBezTo>
                  <a:cubicBezTo>
                    <a:pt x="18288" y="71409"/>
                    <a:pt x="18224" y="71409"/>
                    <a:pt x="18098" y="71409"/>
                  </a:cubicBezTo>
                  <a:close/>
                  <a:moveTo>
                    <a:pt x="36259" y="0"/>
                  </a:moveTo>
                  <a:lnTo>
                    <a:pt x="0" y="0"/>
                  </a:lnTo>
                  <a:cubicBezTo>
                    <a:pt x="1016" y="10001"/>
                    <a:pt x="9970" y="17275"/>
                    <a:pt x="20003" y="16248"/>
                  </a:cubicBezTo>
                  <a:cubicBezTo>
                    <a:pt x="28575" y="15366"/>
                    <a:pt x="35370" y="8580"/>
                    <a:pt x="36259" y="0"/>
                  </a:cubicBezTo>
                  <a:close/>
                  <a:moveTo>
                    <a:pt x="1115378" y="16616"/>
                  </a:moveTo>
                  <a:cubicBezTo>
                    <a:pt x="1124839" y="16616"/>
                    <a:pt x="1132713" y="9392"/>
                    <a:pt x="1133475" y="0"/>
                  </a:cubicBezTo>
                  <a:lnTo>
                    <a:pt x="1097280" y="0"/>
                  </a:lnTo>
                  <a:cubicBezTo>
                    <a:pt x="1098042" y="9392"/>
                    <a:pt x="1105916" y="16616"/>
                    <a:pt x="1115378" y="16616"/>
                  </a:cubicBezTo>
                  <a:close/>
                  <a:moveTo>
                    <a:pt x="1023938" y="16616"/>
                  </a:moveTo>
                  <a:cubicBezTo>
                    <a:pt x="1033400" y="16616"/>
                    <a:pt x="1041274" y="9392"/>
                    <a:pt x="1042036" y="0"/>
                  </a:cubicBezTo>
                  <a:lnTo>
                    <a:pt x="1005840" y="0"/>
                  </a:lnTo>
                  <a:cubicBezTo>
                    <a:pt x="1006602" y="9392"/>
                    <a:pt x="1014476" y="16616"/>
                    <a:pt x="1023938" y="16616"/>
                  </a:cubicBezTo>
                  <a:close/>
                  <a:moveTo>
                    <a:pt x="932498" y="16616"/>
                  </a:moveTo>
                  <a:cubicBezTo>
                    <a:pt x="941960" y="16616"/>
                    <a:pt x="949834" y="9392"/>
                    <a:pt x="950595" y="0"/>
                  </a:cubicBezTo>
                  <a:lnTo>
                    <a:pt x="914400" y="0"/>
                  </a:lnTo>
                  <a:cubicBezTo>
                    <a:pt x="915162" y="9392"/>
                    <a:pt x="923037" y="16616"/>
                    <a:pt x="932498" y="16616"/>
                  </a:cubicBezTo>
                  <a:close/>
                  <a:moveTo>
                    <a:pt x="109538" y="162478"/>
                  </a:moveTo>
                  <a:cubicBezTo>
                    <a:pt x="99441" y="162478"/>
                    <a:pt x="91249" y="170652"/>
                    <a:pt x="91249" y="180742"/>
                  </a:cubicBezTo>
                  <a:cubicBezTo>
                    <a:pt x="91249" y="190832"/>
                    <a:pt x="99441" y="199007"/>
                    <a:pt x="109538" y="199007"/>
                  </a:cubicBezTo>
                  <a:cubicBezTo>
                    <a:pt x="119635" y="199007"/>
                    <a:pt x="127826" y="190832"/>
                    <a:pt x="127826" y="180742"/>
                  </a:cubicBezTo>
                  <a:cubicBezTo>
                    <a:pt x="127699" y="170754"/>
                    <a:pt x="119571" y="162731"/>
                    <a:pt x="109538" y="162731"/>
                  </a:cubicBezTo>
                  <a:close/>
                  <a:moveTo>
                    <a:pt x="566738" y="16616"/>
                  </a:moveTo>
                  <a:cubicBezTo>
                    <a:pt x="576200" y="16590"/>
                    <a:pt x="584074" y="9392"/>
                    <a:pt x="584899" y="0"/>
                  </a:cubicBezTo>
                  <a:lnTo>
                    <a:pt x="548640" y="0"/>
                  </a:lnTo>
                  <a:cubicBezTo>
                    <a:pt x="549402" y="9392"/>
                    <a:pt x="557276" y="16616"/>
                    <a:pt x="566738" y="16616"/>
                  </a:cubicBezTo>
                  <a:close/>
                  <a:moveTo>
                    <a:pt x="1206818" y="16616"/>
                  </a:moveTo>
                  <a:cubicBezTo>
                    <a:pt x="1216279" y="16616"/>
                    <a:pt x="1224153" y="9392"/>
                    <a:pt x="1224915" y="0"/>
                  </a:cubicBezTo>
                  <a:lnTo>
                    <a:pt x="1188593" y="0"/>
                  </a:lnTo>
                  <a:cubicBezTo>
                    <a:pt x="1189419" y="9443"/>
                    <a:pt x="1197356" y="16679"/>
                    <a:pt x="1206818" y="16616"/>
                  </a:cubicBezTo>
                  <a:close/>
                  <a:moveTo>
                    <a:pt x="841058" y="16616"/>
                  </a:moveTo>
                  <a:cubicBezTo>
                    <a:pt x="850519" y="16616"/>
                    <a:pt x="858393" y="9392"/>
                    <a:pt x="859155" y="0"/>
                  </a:cubicBezTo>
                  <a:lnTo>
                    <a:pt x="822961" y="0"/>
                  </a:lnTo>
                  <a:cubicBezTo>
                    <a:pt x="823723" y="9392"/>
                    <a:pt x="831597" y="16616"/>
                    <a:pt x="841058" y="16616"/>
                  </a:cubicBezTo>
                  <a:close/>
                  <a:moveTo>
                    <a:pt x="658178" y="16616"/>
                  </a:moveTo>
                  <a:cubicBezTo>
                    <a:pt x="667639" y="16590"/>
                    <a:pt x="675513" y="9392"/>
                    <a:pt x="676339" y="0"/>
                  </a:cubicBezTo>
                  <a:lnTo>
                    <a:pt x="640080" y="0"/>
                  </a:lnTo>
                  <a:cubicBezTo>
                    <a:pt x="640842" y="9392"/>
                    <a:pt x="648716" y="16616"/>
                    <a:pt x="658178" y="16616"/>
                  </a:cubicBezTo>
                  <a:close/>
                  <a:moveTo>
                    <a:pt x="749618" y="16616"/>
                  </a:moveTo>
                  <a:cubicBezTo>
                    <a:pt x="759079" y="16616"/>
                    <a:pt x="766953" y="9392"/>
                    <a:pt x="767715" y="0"/>
                  </a:cubicBezTo>
                  <a:lnTo>
                    <a:pt x="731393" y="0"/>
                  </a:lnTo>
                  <a:cubicBezTo>
                    <a:pt x="732219" y="9443"/>
                    <a:pt x="740156" y="16679"/>
                    <a:pt x="749618" y="16616"/>
                  </a:cubicBezTo>
                  <a:close/>
                  <a:moveTo>
                    <a:pt x="200978" y="71409"/>
                  </a:moveTo>
                  <a:cubicBezTo>
                    <a:pt x="190881" y="71409"/>
                    <a:pt x="182690" y="79584"/>
                    <a:pt x="182690" y="89673"/>
                  </a:cubicBezTo>
                  <a:cubicBezTo>
                    <a:pt x="182690" y="99763"/>
                    <a:pt x="190881" y="107938"/>
                    <a:pt x="200978" y="107938"/>
                  </a:cubicBezTo>
                  <a:cubicBezTo>
                    <a:pt x="211075" y="107938"/>
                    <a:pt x="219266" y="99763"/>
                    <a:pt x="219266" y="89673"/>
                  </a:cubicBezTo>
                  <a:cubicBezTo>
                    <a:pt x="219266" y="79584"/>
                    <a:pt x="211075" y="71409"/>
                    <a:pt x="200978" y="71409"/>
                  </a:cubicBezTo>
                  <a:close/>
                  <a:moveTo>
                    <a:pt x="292418" y="162731"/>
                  </a:moveTo>
                  <a:cubicBezTo>
                    <a:pt x="282322" y="162731"/>
                    <a:pt x="274130" y="170906"/>
                    <a:pt x="274130" y="180996"/>
                  </a:cubicBezTo>
                  <a:cubicBezTo>
                    <a:pt x="274130" y="191086"/>
                    <a:pt x="282322" y="199260"/>
                    <a:pt x="292418" y="199260"/>
                  </a:cubicBezTo>
                  <a:cubicBezTo>
                    <a:pt x="302514" y="199260"/>
                    <a:pt x="310706" y="191086"/>
                    <a:pt x="310706" y="180996"/>
                  </a:cubicBezTo>
                  <a:cubicBezTo>
                    <a:pt x="310706" y="170906"/>
                    <a:pt x="302514" y="162731"/>
                    <a:pt x="292418" y="162731"/>
                  </a:cubicBezTo>
                  <a:close/>
                  <a:moveTo>
                    <a:pt x="292418" y="71409"/>
                  </a:moveTo>
                  <a:cubicBezTo>
                    <a:pt x="282322" y="71409"/>
                    <a:pt x="274130" y="79584"/>
                    <a:pt x="274130" y="89673"/>
                  </a:cubicBezTo>
                  <a:cubicBezTo>
                    <a:pt x="274130" y="99763"/>
                    <a:pt x="282322" y="107938"/>
                    <a:pt x="292418" y="107938"/>
                  </a:cubicBezTo>
                  <a:cubicBezTo>
                    <a:pt x="302514" y="107938"/>
                    <a:pt x="310706" y="99763"/>
                    <a:pt x="310706" y="89673"/>
                  </a:cubicBezTo>
                  <a:cubicBezTo>
                    <a:pt x="310706" y="79584"/>
                    <a:pt x="302514" y="71409"/>
                    <a:pt x="292418" y="71409"/>
                  </a:cubicBezTo>
                  <a:close/>
                  <a:moveTo>
                    <a:pt x="292418" y="254054"/>
                  </a:moveTo>
                  <a:cubicBezTo>
                    <a:pt x="282322" y="254054"/>
                    <a:pt x="274130" y="262228"/>
                    <a:pt x="274130" y="272318"/>
                  </a:cubicBezTo>
                  <a:cubicBezTo>
                    <a:pt x="274130" y="282408"/>
                    <a:pt x="282322" y="290583"/>
                    <a:pt x="292418" y="290583"/>
                  </a:cubicBezTo>
                  <a:cubicBezTo>
                    <a:pt x="302514" y="290583"/>
                    <a:pt x="310706" y="282408"/>
                    <a:pt x="310706" y="272318"/>
                  </a:cubicBezTo>
                  <a:cubicBezTo>
                    <a:pt x="310579" y="262304"/>
                    <a:pt x="302451" y="254244"/>
                    <a:pt x="292418" y="254244"/>
                  </a:cubicBezTo>
                  <a:close/>
                  <a:moveTo>
                    <a:pt x="292418" y="345376"/>
                  </a:moveTo>
                  <a:cubicBezTo>
                    <a:pt x="282322" y="345376"/>
                    <a:pt x="274130" y="353551"/>
                    <a:pt x="274130" y="363640"/>
                  </a:cubicBezTo>
                  <a:cubicBezTo>
                    <a:pt x="274130" y="373730"/>
                    <a:pt x="282322" y="381905"/>
                    <a:pt x="292418" y="381905"/>
                  </a:cubicBezTo>
                  <a:cubicBezTo>
                    <a:pt x="302514" y="381905"/>
                    <a:pt x="310706" y="373730"/>
                    <a:pt x="310706" y="363640"/>
                  </a:cubicBezTo>
                  <a:cubicBezTo>
                    <a:pt x="310706" y="353551"/>
                    <a:pt x="302514" y="345376"/>
                    <a:pt x="292418" y="345376"/>
                  </a:cubicBezTo>
                  <a:close/>
                  <a:moveTo>
                    <a:pt x="338138" y="208392"/>
                  </a:moveTo>
                  <a:cubicBezTo>
                    <a:pt x="328041" y="208392"/>
                    <a:pt x="319849" y="216567"/>
                    <a:pt x="319849" y="226657"/>
                  </a:cubicBezTo>
                  <a:cubicBezTo>
                    <a:pt x="319849" y="236747"/>
                    <a:pt x="328041" y="244921"/>
                    <a:pt x="338138" y="244921"/>
                  </a:cubicBezTo>
                  <a:cubicBezTo>
                    <a:pt x="348235" y="244921"/>
                    <a:pt x="356426" y="236747"/>
                    <a:pt x="356426" y="226657"/>
                  </a:cubicBezTo>
                  <a:cubicBezTo>
                    <a:pt x="356426" y="216567"/>
                    <a:pt x="348235" y="208392"/>
                    <a:pt x="338138" y="208392"/>
                  </a:cubicBezTo>
                  <a:close/>
                  <a:moveTo>
                    <a:pt x="109538" y="71409"/>
                  </a:moveTo>
                  <a:cubicBezTo>
                    <a:pt x="99441" y="71409"/>
                    <a:pt x="91249" y="79584"/>
                    <a:pt x="91249" y="89673"/>
                  </a:cubicBezTo>
                  <a:cubicBezTo>
                    <a:pt x="91249" y="99763"/>
                    <a:pt x="99441" y="107938"/>
                    <a:pt x="109538" y="107938"/>
                  </a:cubicBezTo>
                  <a:cubicBezTo>
                    <a:pt x="119635" y="107938"/>
                    <a:pt x="127826" y="99763"/>
                    <a:pt x="127826" y="89673"/>
                  </a:cubicBezTo>
                  <a:cubicBezTo>
                    <a:pt x="127826" y="79584"/>
                    <a:pt x="119635" y="71409"/>
                    <a:pt x="109538" y="71409"/>
                  </a:cubicBezTo>
                  <a:close/>
                  <a:moveTo>
                    <a:pt x="246698" y="25748"/>
                  </a:moveTo>
                  <a:cubicBezTo>
                    <a:pt x="236601" y="25748"/>
                    <a:pt x="228410" y="33922"/>
                    <a:pt x="228410" y="44012"/>
                  </a:cubicBezTo>
                  <a:cubicBezTo>
                    <a:pt x="228410" y="54102"/>
                    <a:pt x="236601" y="62277"/>
                    <a:pt x="246698" y="62277"/>
                  </a:cubicBezTo>
                  <a:cubicBezTo>
                    <a:pt x="256794" y="62277"/>
                    <a:pt x="264986" y="54102"/>
                    <a:pt x="264986" y="44012"/>
                  </a:cubicBezTo>
                  <a:cubicBezTo>
                    <a:pt x="264859" y="33998"/>
                    <a:pt x="256731" y="25938"/>
                    <a:pt x="246698" y="25938"/>
                  </a:cubicBezTo>
                  <a:close/>
                  <a:moveTo>
                    <a:pt x="338138" y="117070"/>
                  </a:moveTo>
                  <a:cubicBezTo>
                    <a:pt x="328041" y="117070"/>
                    <a:pt x="319849" y="125245"/>
                    <a:pt x="319849" y="135335"/>
                  </a:cubicBezTo>
                  <a:cubicBezTo>
                    <a:pt x="319849" y="145424"/>
                    <a:pt x="328041" y="153599"/>
                    <a:pt x="338138" y="153599"/>
                  </a:cubicBezTo>
                  <a:cubicBezTo>
                    <a:pt x="348235" y="153599"/>
                    <a:pt x="356426" y="145424"/>
                    <a:pt x="356426" y="135335"/>
                  </a:cubicBezTo>
                  <a:cubicBezTo>
                    <a:pt x="356426" y="125245"/>
                    <a:pt x="348235" y="117070"/>
                    <a:pt x="338138" y="117070"/>
                  </a:cubicBezTo>
                  <a:close/>
                  <a:moveTo>
                    <a:pt x="658178" y="528021"/>
                  </a:moveTo>
                  <a:cubicBezTo>
                    <a:pt x="648018" y="527983"/>
                    <a:pt x="639826" y="536164"/>
                    <a:pt x="639763" y="546285"/>
                  </a:cubicBezTo>
                  <a:cubicBezTo>
                    <a:pt x="639700" y="556407"/>
                    <a:pt x="647891" y="564638"/>
                    <a:pt x="658051" y="564676"/>
                  </a:cubicBezTo>
                  <a:cubicBezTo>
                    <a:pt x="668211" y="564714"/>
                    <a:pt x="676402" y="556533"/>
                    <a:pt x="676466" y="546412"/>
                  </a:cubicBezTo>
                  <a:cubicBezTo>
                    <a:pt x="676466" y="546367"/>
                    <a:pt x="676466" y="546330"/>
                    <a:pt x="676466" y="546285"/>
                  </a:cubicBezTo>
                  <a:cubicBezTo>
                    <a:pt x="676466" y="536195"/>
                    <a:pt x="668275" y="528021"/>
                    <a:pt x="658178" y="528021"/>
                  </a:cubicBezTo>
                  <a:close/>
                  <a:moveTo>
                    <a:pt x="338138" y="391037"/>
                  </a:moveTo>
                  <a:cubicBezTo>
                    <a:pt x="328041" y="391037"/>
                    <a:pt x="319849" y="399212"/>
                    <a:pt x="319849" y="409302"/>
                  </a:cubicBezTo>
                  <a:cubicBezTo>
                    <a:pt x="319849" y="419391"/>
                    <a:pt x="328041" y="427566"/>
                    <a:pt x="338138" y="427566"/>
                  </a:cubicBezTo>
                  <a:cubicBezTo>
                    <a:pt x="348235" y="427566"/>
                    <a:pt x="356426" y="419391"/>
                    <a:pt x="356426" y="409302"/>
                  </a:cubicBezTo>
                  <a:cubicBezTo>
                    <a:pt x="356426" y="399212"/>
                    <a:pt x="348235" y="391037"/>
                    <a:pt x="338138" y="391037"/>
                  </a:cubicBezTo>
                  <a:close/>
                  <a:moveTo>
                    <a:pt x="155258" y="25748"/>
                  </a:moveTo>
                  <a:cubicBezTo>
                    <a:pt x="145162" y="25748"/>
                    <a:pt x="136970" y="33922"/>
                    <a:pt x="136970" y="44012"/>
                  </a:cubicBezTo>
                  <a:cubicBezTo>
                    <a:pt x="136970" y="54102"/>
                    <a:pt x="145162" y="62277"/>
                    <a:pt x="155258" y="62277"/>
                  </a:cubicBezTo>
                  <a:cubicBezTo>
                    <a:pt x="165354" y="62277"/>
                    <a:pt x="173546" y="54102"/>
                    <a:pt x="173546" y="44012"/>
                  </a:cubicBezTo>
                  <a:cubicBezTo>
                    <a:pt x="173419" y="33998"/>
                    <a:pt x="165291" y="25938"/>
                    <a:pt x="155258" y="25938"/>
                  </a:cubicBezTo>
                  <a:close/>
                  <a:moveTo>
                    <a:pt x="155258" y="117070"/>
                  </a:moveTo>
                  <a:cubicBezTo>
                    <a:pt x="145162" y="117070"/>
                    <a:pt x="136970" y="125245"/>
                    <a:pt x="136970" y="135335"/>
                  </a:cubicBezTo>
                  <a:cubicBezTo>
                    <a:pt x="136970" y="145424"/>
                    <a:pt x="145162" y="153599"/>
                    <a:pt x="155258" y="153599"/>
                  </a:cubicBezTo>
                  <a:cubicBezTo>
                    <a:pt x="165354" y="153599"/>
                    <a:pt x="173546" y="145424"/>
                    <a:pt x="173546" y="135335"/>
                  </a:cubicBezTo>
                  <a:cubicBezTo>
                    <a:pt x="173546" y="125245"/>
                    <a:pt x="165354" y="117070"/>
                    <a:pt x="155258" y="117070"/>
                  </a:cubicBezTo>
                  <a:close/>
                  <a:moveTo>
                    <a:pt x="200978" y="254054"/>
                  </a:moveTo>
                  <a:cubicBezTo>
                    <a:pt x="190881" y="254054"/>
                    <a:pt x="182690" y="262228"/>
                    <a:pt x="182690" y="272318"/>
                  </a:cubicBezTo>
                  <a:cubicBezTo>
                    <a:pt x="182690" y="282408"/>
                    <a:pt x="190881" y="290583"/>
                    <a:pt x="200978" y="290583"/>
                  </a:cubicBezTo>
                  <a:cubicBezTo>
                    <a:pt x="211075" y="290583"/>
                    <a:pt x="219266" y="282408"/>
                    <a:pt x="219266" y="272318"/>
                  </a:cubicBezTo>
                  <a:cubicBezTo>
                    <a:pt x="219139" y="262304"/>
                    <a:pt x="211011" y="254244"/>
                    <a:pt x="200978" y="254244"/>
                  </a:cubicBezTo>
                  <a:close/>
                  <a:moveTo>
                    <a:pt x="155258" y="208392"/>
                  </a:moveTo>
                  <a:cubicBezTo>
                    <a:pt x="145162" y="208392"/>
                    <a:pt x="136970" y="216567"/>
                    <a:pt x="136970" y="226657"/>
                  </a:cubicBezTo>
                  <a:cubicBezTo>
                    <a:pt x="136970" y="236747"/>
                    <a:pt x="145162" y="244921"/>
                    <a:pt x="155258" y="244921"/>
                  </a:cubicBezTo>
                  <a:cubicBezTo>
                    <a:pt x="165354" y="244921"/>
                    <a:pt x="173546" y="236747"/>
                    <a:pt x="173546" y="226657"/>
                  </a:cubicBezTo>
                  <a:cubicBezTo>
                    <a:pt x="173546" y="216567"/>
                    <a:pt x="165354" y="208392"/>
                    <a:pt x="155258" y="208392"/>
                  </a:cubicBezTo>
                  <a:close/>
                  <a:moveTo>
                    <a:pt x="200978" y="162731"/>
                  </a:moveTo>
                  <a:cubicBezTo>
                    <a:pt x="190881" y="162731"/>
                    <a:pt x="182690" y="170906"/>
                    <a:pt x="182690" y="180996"/>
                  </a:cubicBezTo>
                  <a:cubicBezTo>
                    <a:pt x="182690" y="191086"/>
                    <a:pt x="190881" y="199260"/>
                    <a:pt x="200978" y="199260"/>
                  </a:cubicBezTo>
                  <a:cubicBezTo>
                    <a:pt x="211075" y="199260"/>
                    <a:pt x="219266" y="191086"/>
                    <a:pt x="219266" y="180996"/>
                  </a:cubicBezTo>
                  <a:cubicBezTo>
                    <a:pt x="219266" y="170906"/>
                    <a:pt x="211075" y="162731"/>
                    <a:pt x="200978" y="162731"/>
                  </a:cubicBezTo>
                  <a:close/>
                  <a:moveTo>
                    <a:pt x="246698" y="208392"/>
                  </a:moveTo>
                  <a:cubicBezTo>
                    <a:pt x="236601" y="208392"/>
                    <a:pt x="228410" y="216567"/>
                    <a:pt x="228410" y="226657"/>
                  </a:cubicBezTo>
                  <a:cubicBezTo>
                    <a:pt x="228410" y="236747"/>
                    <a:pt x="236601" y="244921"/>
                    <a:pt x="246698" y="244921"/>
                  </a:cubicBezTo>
                  <a:cubicBezTo>
                    <a:pt x="256794" y="244921"/>
                    <a:pt x="264986" y="236747"/>
                    <a:pt x="264986" y="226657"/>
                  </a:cubicBezTo>
                  <a:cubicBezTo>
                    <a:pt x="264986" y="216567"/>
                    <a:pt x="256794" y="208392"/>
                    <a:pt x="246698" y="208392"/>
                  </a:cubicBezTo>
                  <a:close/>
                  <a:moveTo>
                    <a:pt x="246698" y="299715"/>
                  </a:moveTo>
                  <a:cubicBezTo>
                    <a:pt x="236601" y="299715"/>
                    <a:pt x="228410" y="307890"/>
                    <a:pt x="228410" y="317979"/>
                  </a:cubicBezTo>
                  <a:cubicBezTo>
                    <a:pt x="228410" y="328069"/>
                    <a:pt x="236601" y="336244"/>
                    <a:pt x="246698" y="336244"/>
                  </a:cubicBezTo>
                  <a:cubicBezTo>
                    <a:pt x="256794" y="336244"/>
                    <a:pt x="264986" y="328069"/>
                    <a:pt x="264986" y="317979"/>
                  </a:cubicBezTo>
                  <a:cubicBezTo>
                    <a:pt x="264986" y="307890"/>
                    <a:pt x="256794" y="299715"/>
                    <a:pt x="246698" y="299715"/>
                  </a:cubicBezTo>
                  <a:close/>
                  <a:moveTo>
                    <a:pt x="338138" y="25748"/>
                  </a:moveTo>
                  <a:cubicBezTo>
                    <a:pt x="328041" y="25748"/>
                    <a:pt x="319849" y="33922"/>
                    <a:pt x="319849" y="44012"/>
                  </a:cubicBezTo>
                  <a:cubicBezTo>
                    <a:pt x="319849" y="54102"/>
                    <a:pt x="328041" y="62277"/>
                    <a:pt x="338138" y="62277"/>
                  </a:cubicBezTo>
                  <a:cubicBezTo>
                    <a:pt x="348235" y="62277"/>
                    <a:pt x="356426" y="54102"/>
                    <a:pt x="356426" y="44012"/>
                  </a:cubicBezTo>
                  <a:cubicBezTo>
                    <a:pt x="356299" y="33998"/>
                    <a:pt x="348171" y="25938"/>
                    <a:pt x="338138" y="25938"/>
                  </a:cubicBezTo>
                  <a:close/>
                  <a:moveTo>
                    <a:pt x="246698" y="117070"/>
                  </a:moveTo>
                  <a:cubicBezTo>
                    <a:pt x="236601" y="117070"/>
                    <a:pt x="228410" y="125245"/>
                    <a:pt x="228410" y="135335"/>
                  </a:cubicBezTo>
                  <a:cubicBezTo>
                    <a:pt x="228410" y="145424"/>
                    <a:pt x="236601" y="153599"/>
                    <a:pt x="246698" y="153599"/>
                  </a:cubicBezTo>
                  <a:cubicBezTo>
                    <a:pt x="256794" y="153599"/>
                    <a:pt x="264986" y="145424"/>
                    <a:pt x="264986" y="135335"/>
                  </a:cubicBezTo>
                  <a:cubicBezTo>
                    <a:pt x="264986" y="125245"/>
                    <a:pt x="256794" y="117070"/>
                    <a:pt x="246698" y="117070"/>
                  </a:cubicBezTo>
                  <a:close/>
                  <a:moveTo>
                    <a:pt x="1023938" y="345376"/>
                  </a:moveTo>
                  <a:cubicBezTo>
                    <a:pt x="1013841" y="345376"/>
                    <a:pt x="1005650" y="353551"/>
                    <a:pt x="1005650" y="363640"/>
                  </a:cubicBezTo>
                  <a:cubicBezTo>
                    <a:pt x="1005650" y="373730"/>
                    <a:pt x="1013841" y="381905"/>
                    <a:pt x="1023938" y="381905"/>
                  </a:cubicBezTo>
                  <a:cubicBezTo>
                    <a:pt x="1034035" y="381905"/>
                    <a:pt x="1042226" y="373730"/>
                    <a:pt x="1042226" y="363640"/>
                  </a:cubicBezTo>
                  <a:cubicBezTo>
                    <a:pt x="1042226" y="353551"/>
                    <a:pt x="1034035" y="345376"/>
                    <a:pt x="1023938" y="345376"/>
                  </a:cubicBezTo>
                  <a:close/>
                  <a:moveTo>
                    <a:pt x="978218" y="25748"/>
                  </a:moveTo>
                  <a:cubicBezTo>
                    <a:pt x="968122" y="25748"/>
                    <a:pt x="959930" y="33922"/>
                    <a:pt x="959930" y="44012"/>
                  </a:cubicBezTo>
                  <a:cubicBezTo>
                    <a:pt x="959930" y="54102"/>
                    <a:pt x="968122" y="62277"/>
                    <a:pt x="978218" y="62277"/>
                  </a:cubicBezTo>
                  <a:cubicBezTo>
                    <a:pt x="988314" y="62277"/>
                    <a:pt x="996506" y="54102"/>
                    <a:pt x="996506" y="44012"/>
                  </a:cubicBezTo>
                  <a:cubicBezTo>
                    <a:pt x="996379" y="33998"/>
                    <a:pt x="988251" y="25938"/>
                    <a:pt x="978218" y="25938"/>
                  </a:cubicBezTo>
                  <a:close/>
                  <a:moveTo>
                    <a:pt x="1023938" y="436698"/>
                  </a:moveTo>
                  <a:cubicBezTo>
                    <a:pt x="1013841" y="436698"/>
                    <a:pt x="1005650" y="444873"/>
                    <a:pt x="1005650" y="454963"/>
                  </a:cubicBezTo>
                  <a:cubicBezTo>
                    <a:pt x="1005650" y="465053"/>
                    <a:pt x="1013841" y="473227"/>
                    <a:pt x="1023938" y="473227"/>
                  </a:cubicBezTo>
                  <a:cubicBezTo>
                    <a:pt x="1034035" y="473227"/>
                    <a:pt x="1042226" y="465053"/>
                    <a:pt x="1042226" y="454963"/>
                  </a:cubicBezTo>
                  <a:cubicBezTo>
                    <a:pt x="1042226" y="444873"/>
                    <a:pt x="1034035" y="436698"/>
                    <a:pt x="1023938" y="436698"/>
                  </a:cubicBezTo>
                  <a:close/>
                  <a:moveTo>
                    <a:pt x="978218" y="117070"/>
                  </a:moveTo>
                  <a:cubicBezTo>
                    <a:pt x="968122" y="117070"/>
                    <a:pt x="959930" y="125245"/>
                    <a:pt x="959930" y="135335"/>
                  </a:cubicBezTo>
                  <a:cubicBezTo>
                    <a:pt x="959930" y="145424"/>
                    <a:pt x="968122" y="153599"/>
                    <a:pt x="978218" y="153599"/>
                  </a:cubicBezTo>
                  <a:cubicBezTo>
                    <a:pt x="988314" y="153599"/>
                    <a:pt x="996506" y="145424"/>
                    <a:pt x="996506" y="135335"/>
                  </a:cubicBezTo>
                  <a:cubicBezTo>
                    <a:pt x="996506" y="125245"/>
                    <a:pt x="988314" y="117070"/>
                    <a:pt x="978218" y="117070"/>
                  </a:cubicBezTo>
                  <a:close/>
                  <a:moveTo>
                    <a:pt x="1069658" y="391037"/>
                  </a:moveTo>
                  <a:cubicBezTo>
                    <a:pt x="1059562" y="391037"/>
                    <a:pt x="1051370" y="399212"/>
                    <a:pt x="1051370" y="409302"/>
                  </a:cubicBezTo>
                  <a:cubicBezTo>
                    <a:pt x="1051370" y="419391"/>
                    <a:pt x="1059562" y="427566"/>
                    <a:pt x="1069658" y="427566"/>
                  </a:cubicBezTo>
                  <a:cubicBezTo>
                    <a:pt x="1079754" y="427566"/>
                    <a:pt x="1087946" y="419391"/>
                    <a:pt x="1087946" y="409302"/>
                  </a:cubicBezTo>
                  <a:cubicBezTo>
                    <a:pt x="1087946" y="399212"/>
                    <a:pt x="1079754" y="391037"/>
                    <a:pt x="1069658" y="391037"/>
                  </a:cubicBezTo>
                  <a:close/>
                  <a:moveTo>
                    <a:pt x="1023938" y="254054"/>
                  </a:moveTo>
                  <a:cubicBezTo>
                    <a:pt x="1013841" y="254054"/>
                    <a:pt x="1005650" y="262228"/>
                    <a:pt x="1005650" y="272318"/>
                  </a:cubicBezTo>
                  <a:cubicBezTo>
                    <a:pt x="1005650" y="282408"/>
                    <a:pt x="1013841" y="290583"/>
                    <a:pt x="1023938" y="290583"/>
                  </a:cubicBezTo>
                  <a:cubicBezTo>
                    <a:pt x="1034035" y="290583"/>
                    <a:pt x="1042226" y="282408"/>
                    <a:pt x="1042226" y="272318"/>
                  </a:cubicBezTo>
                  <a:cubicBezTo>
                    <a:pt x="1042099" y="262304"/>
                    <a:pt x="1033971" y="254244"/>
                    <a:pt x="1023938" y="254244"/>
                  </a:cubicBezTo>
                  <a:close/>
                  <a:moveTo>
                    <a:pt x="1023938" y="71409"/>
                  </a:moveTo>
                  <a:cubicBezTo>
                    <a:pt x="1013841" y="71409"/>
                    <a:pt x="1005650" y="79584"/>
                    <a:pt x="1005650" y="89673"/>
                  </a:cubicBezTo>
                  <a:cubicBezTo>
                    <a:pt x="1005650" y="99763"/>
                    <a:pt x="1013841" y="107938"/>
                    <a:pt x="1023938" y="107938"/>
                  </a:cubicBezTo>
                  <a:cubicBezTo>
                    <a:pt x="1034035" y="107938"/>
                    <a:pt x="1042226" y="99763"/>
                    <a:pt x="1042226" y="89673"/>
                  </a:cubicBezTo>
                  <a:cubicBezTo>
                    <a:pt x="1042226" y="79584"/>
                    <a:pt x="1034035" y="71409"/>
                    <a:pt x="1023938" y="71409"/>
                  </a:cubicBezTo>
                  <a:close/>
                  <a:moveTo>
                    <a:pt x="978218" y="208392"/>
                  </a:moveTo>
                  <a:cubicBezTo>
                    <a:pt x="968122" y="208392"/>
                    <a:pt x="959930" y="216567"/>
                    <a:pt x="959930" y="226657"/>
                  </a:cubicBezTo>
                  <a:cubicBezTo>
                    <a:pt x="959930" y="236747"/>
                    <a:pt x="968122" y="244921"/>
                    <a:pt x="978218" y="244921"/>
                  </a:cubicBezTo>
                  <a:cubicBezTo>
                    <a:pt x="988314" y="244921"/>
                    <a:pt x="996506" y="236747"/>
                    <a:pt x="996506" y="226657"/>
                  </a:cubicBezTo>
                  <a:cubicBezTo>
                    <a:pt x="996506" y="216567"/>
                    <a:pt x="988314" y="208392"/>
                    <a:pt x="978218" y="208392"/>
                  </a:cubicBezTo>
                  <a:close/>
                  <a:moveTo>
                    <a:pt x="1023938" y="162731"/>
                  </a:moveTo>
                  <a:cubicBezTo>
                    <a:pt x="1013841" y="162731"/>
                    <a:pt x="1005650" y="170906"/>
                    <a:pt x="1005650" y="180996"/>
                  </a:cubicBezTo>
                  <a:cubicBezTo>
                    <a:pt x="1005650" y="191086"/>
                    <a:pt x="1013841" y="199260"/>
                    <a:pt x="1023938" y="199260"/>
                  </a:cubicBezTo>
                  <a:cubicBezTo>
                    <a:pt x="1034035" y="199260"/>
                    <a:pt x="1042226" y="191086"/>
                    <a:pt x="1042226" y="180996"/>
                  </a:cubicBezTo>
                  <a:cubicBezTo>
                    <a:pt x="1042226" y="170906"/>
                    <a:pt x="1034035" y="162731"/>
                    <a:pt x="1023938" y="162731"/>
                  </a:cubicBezTo>
                  <a:close/>
                  <a:moveTo>
                    <a:pt x="932498" y="528021"/>
                  </a:moveTo>
                  <a:cubicBezTo>
                    <a:pt x="922338" y="527983"/>
                    <a:pt x="914147" y="536164"/>
                    <a:pt x="914083" y="546285"/>
                  </a:cubicBezTo>
                  <a:cubicBezTo>
                    <a:pt x="914019" y="556407"/>
                    <a:pt x="922211" y="564638"/>
                    <a:pt x="932371" y="564676"/>
                  </a:cubicBezTo>
                  <a:cubicBezTo>
                    <a:pt x="942531" y="564714"/>
                    <a:pt x="950723" y="556533"/>
                    <a:pt x="950786" y="546412"/>
                  </a:cubicBezTo>
                  <a:cubicBezTo>
                    <a:pt x="950786" y="546367"/>
                    <a:pt x="950786" y="546330"/>
                    <a:pt x="950786" y="546285"/>
                  </a:cubicBezTo>
                  <a:cubicBezTo>
                    <a:pt x="950786" y="536195"/>
                    <a:pt x="942594" y="528021"/>
                    <a:pt x="932498" y="528021"/>
                  </a:cubicBezTo>
                  <a:close/>
                  <a:moveTo>
                    <a:pt x="932498" y="436698"/>
                  </a:moveTo>
                  <a:cubicBezTo>
                    <a:pt x="922401" y="436698"/>
                    <a:pt x="914210" y="444873"/>
                    <a:pt x="914210" y="454963"/>
                  </a:cubicBezTo>
                  <a:cubicBezTo>
                    <a:pt x="914210" y="465053"/>
                    <a:pt x="922401" y="473227"/>
                    <a:pt x="932498" y="473227"/>
                  </a:cubicBezTo>
                  <a:cubicBezTo>
                    <a:pt x="942594" y="473227"/>
                    <a:pt x="950786" y="465053"/>
                    <a:pt x="950786" y="454963"/>
                  </a:cubicBezTo>
                  <a:cubicBezTo>
                    <a:pt x="950786" y="444873"/>
                    <a:pt x="942594" y="436698"/>
                    <a:pt x="932498" y="436698"/>
                  </a:cubicBezTo>
                  <a:close/>
                  <a:moveTo>
                    <a:pt x="932498" y="345376"/>
                  </a:moveTo>
                  <a:cubicBezTo>
                    <a:pt x="922401" y="345376"/>
                    <a:pt x="914210" y="353551"/>
                    <a:pt x="914210" y="363640"/>
                  </a:cubicBezTo>
                  <a:cubicBezTo>
                    <a:pt x="914210" y="373730"/>
                    <a:pt x="922401" y="381905"/>
                    <a:pt x="932498" y="381905"/>
                  </a:cubicBezTo>
                  <a:cubicBezTo>
                    <a:pt x="942594" y="381905"/>
                    <a:pt x="950786" y="373730"/>
                    <a:pt x="950786" y="363640"/>
                  </a:cubicBezTo>
                  <a:cubicBezTo>
                    <a:pt x="950786" y="353551"/>
                    <a:pt x="942594" y="345376"/>
                    <a:pt x="932498" y="345376"/>
                  </a:cubicBezTo>
                  <a:close/>
                  <a:moveTo>
                    <a:pt x="1069658" y="299715"/>
                  </a:moveTo>
                  <a:cubicBezTo>
                    <a:pt x="1059562" y="299715"/>
                    <a:pt x="1051370" y="307890"/>
                    <a:pt x="1051370" y="317979"/>
                  </a:cubicBezTo>
                  <a:cubicBezTo>
                    <a:pt x="1051370" y="328069"/>
                    <a:pt x="1059562" y="336244"/>
                    <a:pt x="1069658" y="336244"/>
                  </a:cubicBezTo>
                  <a:cubicBezTo>
                    <a:pt x="1079754" y="336244"/>
                    <a:pt x="1087946" y="328069"/>
                    <a:pt x="1087946" y="317979"/>
                  </a:cubicBezTo>
                  <a:cubicBezTo>
                    <a:pt x="1087946" y="307890"/>
                    <a:pt x="1079754" y="299715"/>
                    <a:pt x="1069658" y="299715"/>
                  </a:cubicBezTo>
                  <a:close/>
                  <a:moveTo>
                    <a:pt x="886778" y="25748"/>
                  </a:moveTo>
                  <a:cubicBezTo>
                    <a:pt x="876681" y="25748"/>
                    <a:pt x="868490" y="33922"/>
                    <a:pt x="868490" y="44012"/>
                  </a:cubicBezTo>
                  <a:cubicBezTo>
                    <a:pt x="868490" y="54102"/>
                    <a:pt x="876681" y="62277"/>
                    <a:pt x="886778" y="62277"/>
                  </a:cubicBezTo>
                  <a:cubicBezTo>
                    <a:pt x="896875" y="62277"/>
                    <a:pt x="905066" y="54102"/>
                    <a:pt x="905066" y="44012"/>
                  </a:cubicBezTo>
                  <a:cubicBezTo>
                    <a:pt x="904939" y="33998"/>
                    <a:pt x="896811" y="25938"/>
                    <a:pt x="886778" y="25938"/>
                  </a:cubicBezTo>
                  <a:close/>
                  <a:moveTo>
                    <a:pt x="932498" y="162731"/>
                  </a:moveTo>
                  <a:cubicBezTo>
                    <a:pt x="922401" y="162731"/>
                    <a:pt x="914210" y="170906"/>
                    <a:pt x="914210" y="180996"/>
                  </a:cubicBezTo>
                  <a:cubicBezTo>
                    <a:pt x="914210" y="191086"/>
                    <a:pt x="922401" y="199260"/>
                    <a:pt x="932498" y="199260"/>
                  </a:cubicBezTo>
                  <a:cubicBezTo>
                    <a:pt x="942594" y="199260"/>
                    <a:pt x="950786" y="191086"/>
                    <a:pt x="950786" y="180996"/>
                  </a:cubicBezTo>
                  <a:cubicBezTo>
                    <a:pt x="950786" y="170906"/>
                    <a:pt x="942594" y="162731"/>
                    <a:pt x="932498" y="162731"/>
                  </a:cubicBezTo>
                  <a:close/>
                  <a:moveTo>
                    <a:pt x="978218" y="482359"/>
                  </a:moveTo>
                  <a:cubicBezTo>
                    <a:pt x="968122" y="482359"/>
                    <a:pt x="959930" y="490534"/>
                    <a:pt x="959930" y="500624"/>
                  </a:cubicBezTo>
                  <a:cubicBezTo>
                    <a:pt x="959930" y="510714"/>
                    <a:pt x="968122" y="518888"/>
                    <a:pt x="978218" y="518888"/>
                  </a:cubicBezTo>
                  <a:cubicBezTo>
                    <a:pt x="988314" y="518888"/>
                    <a:pt x="996506" y="510714"/>
                    <a:pt x="996506" y="500624"/>
                  </a:cubicBezTo>
                  <a:cubicBezTo>
                    <a:pt x="996379" y="490610"/>
                    <a:pt x="988251" y="482550"/>
                    <a:pt x="978218" y="482550"/>
                  </a:cubicBezTo>
                  <a:close/>
                  <a:moveTo>
                    <a:pt x="978218" y="299715"/>
                  </a:moveTo>
                  <a:cubicBezTo>
                    <a:pt x="968122" y="299715"/>
                    <a:pt x="959930" y="307890"/>
                    <a:pt x="959930" y="317979"/>
                  </a:cubicBezTo>
                  <a:cubicBezTo>
                    <a:pt x="959930" y="328069"/>
                    <a:pt x="968122" y="336244"/>
                    <a:pt x="978218" y="336244"/>
                  </a:cubicBezTo>
                  <a:cubicBezTo>
                    <a:pt x="988314" y="336244"/>
                    <a:pt x="996506" y="328069"/>
                    <a:pt x="996506" y="317979"/>
                  </a:cubicBezTo>
                  <a:cubicBezTo>
                    <a:pt x="996506" y="307890"/>
                    <a:pt x="988314" y="299715"/>
                    <a:pt x="978218" y="299715"/>
                  </a:cubicBezTo>
                  <a:close/>
                  <a:moveTo>
                    <a:pt x="978218" y="391037"/>
                  </a:moveTo>
                  <a:cubicBezTo>
                    <a:pt x="968122" y="391037"/>
                    <a:pt x="959930" y="399212"/>
                    <a:pt x="959930" y="409302"/>
                  </a:cubicBezTo>
                  <a:cubicBezTo>
                    <a:pt x="959930" y="419391"/>
                    <a:pt x="968122" y="427566"/>
                    <a:pt x="978218" y="427566"/>
                  </a:cubicBezTo>
                  <a:cubicBezTo>
                    <a:pt x="988314" y="427566"/>
                    <a:pt x="996506" y="419391"/>
                    <a:pt x="996506" y="409302"/>
                  </a:cubicBezTo>
                  <a:cubicBezTo>
                    <a:pt x="996506" y="399212"/>
                    <a:pt x="988314" y="391037"/>
                    <a:pt x="978218" y="391037"/>
                  </a:cubicBezTo>
                  <a:close/>
                  <a:moveTo>
                    <a:pt x="932498" y="71409"/>
                  </a:moveTo>
                  <a:cubicBezTo>
                    <a:pt x="922401" y="71409"/>
                    <a:pt x="914210" y="79584"/>
                    <a:pt x="914210" y="89673"/>
                  </a:cubicBezTo>
                  <a:cubicBezTo>
                    <a:pt x="914210" y="99763"/>
                    <a:pt x="922401" y="107938"/>
                    <a:pt x="932498" y="107938"/>
                  </a:cubicBezTo>
                  <a:cubicBezTo>
                    <a:pt x="942594" y="107938"/>
                    <a:pt x="950786" y="99763"/>
                    <a:pt x="950786" y="89673"/>
                  </a:cubicBezTo>
                  <a:cubicBezTo>
                    <a:pt x="950786" y="79584"/>
                    <a:pt x="942594" y="71409"/>
                    <a:pt x="932498" y="71409"/>
                  </a:cubicBezTo>
                  <a:close/>
                  <a:moveTo>
                    <a:pt x="932498" y="254054"/>
                  </a:moveTo>
                  <a:cubicBezTo>
                    <a:pt x="922401" y="254054"/>
                    <a:pt x="914210" y="262228"/>
                    <a:pt x="914210" y="272318"/>
                  </a:cubicBezTo>
                  <a:cubicBezTo>
                    <a:pt x="914210" y="282408"/>
                    <a:pt x="922401" y="290583"/>
                    <a:pt x="932498" y="290583"/>
                  </a:cubicBezTo>
                  <a:cubicBezTo>
                    <a:pt x="942594" y="290583"/>
                    <a:pt x="950786" y="282408"/>
                    <a:pt x="950786" y="272318"/>
                  </a:cubicBezTo>
                  <a:cubicBezTo>
                    <a:pt x="950659" y="262304"/>
                    <a:pt x="942531" y="254244"/>
                    <a:pt x="932498" y="254244"/>
                  </a:cubicBezTo>
                  <a:close/>
                  <a:moveTo>
                    <a:pt x="1206818" y="162731"/>
                  </a:moveTo>
                  <a:cubicBezTo>
                    <a:pt x="1196722" y="162731"/>
                    <a:pt x="1188530" y="170906"/>
                    <a:pt x="1188530" y="180996"/>
                  </a:cubicBezTo>
                  <a:cubicBezTo>
                    <a:pt x="1188530" y="191086"/>
                    <a:pt x="1196722" y="199260"/>
                    <a:pt x="1206818" y="199260"/>
                  </a:cubicBezTo>
                  <a:cubicBezTo>
                    <a:pt x="1216914" y="199260"/>
                    <a:pt x="1225106" y="191086"/>
                    <a:pt x="1225106" y="180996"/>
                  </a:cubicBezTo>
                  <a:cubicBezTo>
                    <a:pt x="1225106" y="170906"/>
                    <a:pt x="1216914" y="162731"/>
                    <a:pt x="1206818" y="162731"/>
                  </a:cubicBezTo>
                  <a:close/>
                  <a:moveTo>
                    <a:pt x="1206818" y="71409"/>
                  </a:moveTo>
                  <a:cubicBezTo>
                    <a:pt x="1196722" y="71409"/>
                    <a:pt x="1188530" y="79584"/>
                    <a:pt x="1188530" y="89673"/>
                  </a:cubicBezTo>
                  <a:cubicBezTo>
                    <a:pt x="1188530" y="99763"/>
                    <a:pt x="1196722" y="107938"/>
                    <a:pt x="1206818" y="107938"/>
                  </a:cubicBezTo>
                  <a:cubicBezTo>
                    <a:pt x="1216914" y="107938"/>
                    <a:pt x="1225106" y="99763"/>
                    <a:pt x="1225106" y="89673"/>
                  </a:cubicBezTo>
                  <a:cubicBezTo>
                    <a:pt x="1225106" y="79584"/>
                    <a:pt x="1216914" y="71409"/>
                    <a:pt x="1206818" y="71409"/>
                  </a:cubicBezTo>
                  <a:close/>
                  <a:moveTo>
                    <a:pt x="1188593" y="272318"/>
                  </a:moveTo>
                  <a:cubicBezTo>
                    <a:pt x="1188593" y="276599"/>
                    <a:pt x="1190117" y="280734"/>
                    <a:pt x="1192912" y="283987"/>
                  </a:cubicBezTo>
                  <a:cubicBezTo>
                    <a:pt x="1198309" y="274221"/>
                    <a:pt x="1203706" y="264327"/>
                    <a:pt x="1209104" y="254307"/>
                  </a:cubicBezTo>
                  <a:cubicBezTo>
                    <a:pt x="1208342" y="254244"/>
                    <a:pt x="1207643" y="254244"/>
                    <a:pt x="1206881" y="254307"/>
                  </a:cubicBezTo>
                  <a:cubicBezTo>
                    <a:pt x="1196849" y="254307"/>
                    <a:pt x="1188721" y="262330"/>
                    <a:pt x="1188593" y="272318"/>
                  </a:cubicBezTo>
                  <a:close/>
                  <a:moveTo>
                    <a:pt x="658241" y="436698"/>
                  </a:moveTo>
                  <a:cubicBezTo>
                    <a:pt x="648145" y="436698"/>
                    <a:pt x="639953" y="444873"/>
                    <a:pt x="639953" y="454963"/>
                  </a:cubicBezTo>
                  <a:cubicBezTo>
                    <a:pt x="639953" y="465053"/>
                    <a:pt x="648145" y="473227"/>
                    <a:pt x="658241" y="473227"/>
                  </a:cubicBezTo>
                  <a:cubicBezTo>
                    <a:pt x="668338" y="473227"/>
                    <a:pt x="676529" y="465053"/>
                    <a:pt x="676529" y="454963"/>
                  </a:cubicBezTo>
                  <a:cubicBezTo>
                    <a:pt x="676529" y="444873"/>
                    <a:pt x="668338" y="436698"/>
                    <a:pt x="658241" y="436698"/>
                  </a:cubicBezTo>
                  <a:cubicBezTo>
                    <a:pt x="658241" y="436698"/>
                    <a:pt x="658178" y="436698"/>
                    <a:pt x="658178" y="436698"/>
                  </a:cubicBezTo>
                  <a:close/>
                  <a:moveTo>
                    <a:pt x="1161162" y="25748"/>
                  </a:moveTo>
                  <a:cubicBezTo>
                    <a:pt x="1151065" y="25748"/>
                    <a:pt x="1142874" y="33922"/>
                    <a:pt x="1142874" y="44012"/>
                  </a:cubicBezTo>
                  <a:cubicBezTo>
                    <a:pt x="1142874" y="54102"/>
                    <a:pt x="1151065" y="62277"/>
                    <a:pt x="1161162" y="62277"/>
                  </a:cubicBezTo>
                  <a:cubicBezTo>
                    <a:pt x="1171258" y="62277"/>
                    <a:pt x="1179450" y="54102"/>
                    <a:pt x="1179450" y="44012"/>
                  </a:cubicBezTo>
                  <a:cubicBezTo>
                    <a:pt x="1179323" y="33973"/>
                    <a:pt x="1171131" y="25900"/>
                    <a:pt x="1161098" y="25938"/>
                  </a:cubicBezTo>
                  <a:close/>
                  <a:moveTo>
                    <a:pt x="1280034" y="89673"/>
                  </a:moveTo>
                  <a:cubicBezTo>
                    <a:pt x="1280034" y="93859"/>
                    <a:pt x="1281494" y="97911"/>
                    <a:pt x="1284161" y="101152"/>
                  </a:cubicBezTo>
                  <a:cubicBezTo>
                    <a:pt x="1288606" y="91322"/>
                    <a:pt x="1293051" y="81493"/>
                    <a:pt x="1297432" y="71536"/>
                  </a:cubicBezTo>
                  <a:cubicBezTo>
                    <a:pt x="1287717" y="71942"/>
                    <a:pt x="1279970" y="79939"/>
                    <a:pt x="1279970" y="89673"/>
                  </a:cubicBezTo>
                  <a:close/>
                  <a:moveTo>
                    <a:pt x="1069722" y="208392"/>
                  </a:moveTo>
                  <a:cubicBezTo>
                    <a:pt x="1059625" y="208392"/>
                    <a:pt x="1051434" y="216567"/>
                    <a:pt x="1051434" y="226657"/>
                  </a:cubicBezTo>
                  <a:cubicBezTo>
                    <a:pt x="1051434" y="236747"/>
                    <a:pt x="1059625" y="244921"/>
                    <a:pt x="1069722" y="244921"/>
                  </a:cubicBezTo>
                  <a:cubicBezTo>
                    <a:pt x="1079818" y="244921"/>
                    <a:pt x="1088010" y="236747"/>
                    <a:pt x="1088010" y="226657"/>
                  </a:cubicBezTo>
                  <a:cubicBezTo>
                    <a:pt x="1088010" y="216567"/>
                    <a:pt x="1079818" y="208392"/>
                    <a:pt x="1069722" y="208392"/>
                  </a:cubicBezTo>
                  <a:cubicBezTo>
                    <a:pt x="1069722" y="208392"/>
                    <a:pt x="1069658" y="208392"/>
                    <a:pt x="1069658" y="208392"/>
                  </a:cubicBezTo>
                  <a:close/>
                  <a:moveTo>
                    <a:pt x="1252601" y="25748"/>
                  </a:moveTo>
                  <a:cubicBezTo>
                    <a:pt x="1242505" y="25748"/>
                    <a:pt x="1234313" y="33922"/>
                    <a:pt x="1234313" y="44012"/>
                  </a:cubicBezTo>
                  <a:cubicBezTo>
                    <a:pt x="1234313" y="54102"/>
                    <a:pt x="1242505" y="62277"/>
                    <a:pt x="1252601" y="62277"/>
                  </a:cubicBezTo>
                  <a:cubicBezTo>
                    <a:pt x="1262698" y="62277"/>
                    <a:pt x="1270889" y="54102"/>
                    <a:pt x="1270889" y="44012"/>
                  </a:cubicBezTo>
                  <a:cubicBezTo>
                    <a:pt x="1270762" y="33973"/>
                    <a:pt x="1262571" y="25900"/>
                    <a:pt x="1252538" y="25938"/>
                  </a:cubicBezTo>
                  <a:close/>
                  <a:moveTo>
                    <a:pt x="1252601" y="117070"/>
                  </a:moveTo>
                  <a:cubicBezTo>
                    <a:pt x="1242505" y="117070"/>
                    <a:pt x="1234313" y="125245"/>
                    <a:pt x="1234313" y="135335"/>
                  </a:cubicBezTo>
                  <a:cubicBezTo>
                    <a:pt x="1234313" y="145424"/>
                    <a:pt x="1242505" y="153599"/>
                    <a:pt x="1252601" y="153599"/>
                  </a:cubicBezTo>
                  <a:cubicBezTo>
                    <a:pt x="1255396" y="153574"/>
                    <a:pt x="1258189" y="152901"/>
                    <a:pt x="1260729" y="151633"/>
                  </a:cubicBezTo>
                  <a:cubicBezTo>
                    <a:pt x="1263904" y="144847"/>
                    <a:pt x="1267079" y="138062"/>
                    <a:pt x="1270318" y="131149"/>
                  </a:cubicBezTo>
                  <a:cubicBezTo>
                    <a:pt x="1268413" y="122879"/>
                    <a:pt x="1261047" y="117032"/>
                    <a:pt x="1252538" y="117070"/>
                  </a:cubicBezTo>
                  <a:close/>
                  <a:moveTo>
                    <a:pt x="1280224" y="0"/>
                  </a:moveTo>
                  <a:cubicBezTo>
                    <a:pt x="1281050" y="9982"/>
                    <a:pt x="1289812" y="17396"/>
                    <a:pt x="1299846" y="16558"/>
                  </a:cubicBezTo>
                  <a:cubicBezTo>
                    <a:pt x="1308672" y="15816"/>
                    <a:pt x="1315657" y="8821"/>
                    <a:pt x="1316419" y="0"/>
                  </a:cubicBezTo>
                  <a:close/>
                  <a:moveTo>
                    <a:pt x="1115124" y="345376"/>
                  </a:moveTo>
                  <a:cubicBezTo>
                    <a:pt x="1105027" y="345376"/>
                    <a:pt x="1096836" y="353551"/>
                    <a:pt x="1096836" y="363640"/>
                  </a:cubicBezTo>
                  <a:cubicBezTo>
                    <a:pt x="1096836" y="373730"/>
                    <a:pt x="1105027" y="381905"/>
                    <a:pt x="1115124" y="381905"/>
                  </a:cubicBezTo>
                  <a:cubicBezTo>
                    <a:pt x="1125221" y="381905"/>
                    <a:pt x="1133412" y="373730"/>
                    <a:pt x="1133412" y="363640"/>
                  </a:cubicBezTo>
                  <a:cubicBezTo>
                    <a:pt x="1133412" y="353652"/>
                    <a:pt x="1125411" y="345515"/>
                    <a:pt x="1115378" y="345376"/>
                  </a:cubicBezTo>
                  <a:close/>
                  <a:moveTo>
                    <a:pt x="1115124" y="254054"/>
                  </a:moveTo>
                  <a:cubicBezTo>
                    <a:pt x="1105027" y="254054"/>
                    <a:pt x="1096836" y="262228"/>
                    <a:pt x="1096836" y="272318"/>
                  </a:cubicBezTo>
                  <a:cubicBezTo>
                    <a:pt x="1096836" y="282408"/>
                    <a:pt x="1105027" y="290583"/>
                    <a:pt x="1115124" y="290583"/>
                  </a:cubicBezTo>
                  <a:cubicBezTo>
                    <a:pt x="1125221" y="290583"/>
                    <a:pt x="1133412" y="282408"/>
                    <a:pt x="1133412" y="272318"/>
                  </a:cubicBezTo>
                  <a:cubicBezTo>
                    <a:pt x="1133285" y="262406"/>
                    <a:pt x="1125284" y="254383"/>
                    <a:pt x="1115378" y="254244"/>
                  </a:cubicBezTo>
                  <a:close/>
                  <a:moveTo>
                    <a:pt x="1069404" y="25748"/>
                  </a:moveTo>
                  <a:cubicBezTo>
                    <a:pt x="1059307" y="25748"/>
                    <a:pt x="1051116" y="33922"/>
                    <a:pt x="1051116" y="44012"/>
                  </a:cubicBezTo>
                  <a:cubicBezTo>
                    <a:pt x="1051116" y="54102"/>
                    <a:pt x="1059307" y="62277"/>
                    <a:pt x="1069404" y="62277"/>
                  </a:cubicBezTo>
                  <a:cubicBezTo>
                    <a:pt x="1079500" y="62277"/>
                    <a:pt x="1087692" y="54102"/>
                    <a:pt x="1087692" y="44012"/>
                  </a:cubicBezTo>
                  <a:cubicBezTo>
                    <a:pt x="1087565" y="34100"/>
                    <a:pt x="1079564" y="26078"/>
                    <a:pt x="1069658" y="25938"/>
                  </a:cubicBezTo>
                  <a:close/>
                  <a:moveTo>
                    <a:pt x="1069404" y="117070"/>
                  </a:moveTo>
                  <a:cubicBezTo>
                    <a:pt x="1059307" y="117070"/>
                    <a:pt x="1051116" y="125245"/>
                    <a:pt x="1051116" y="135335"/>
                  </a:cubicBezTo>
                  <a:cubicBezTo>
                    <a:pt x="1051116" y="145424"/>
                    <a:pt x="1059307" y="153599"/>
                    <a:pt x="1069404" y="153599"/>
                  </a:cubicBezTo>
                  <a:cubicBezTo>
                    <a:pt x="1079500" y="153599"/>
                    <a:pt x="1087692" y="145424"/>
                    <a:pt x="1087692" y="135335"/>
                  </a:cubicBezTo>
                  <a:cubicBezTo>
                    <a:pt x="1087692" y="125346"/>
                    <a:pt x="1079627" y="117210"/>
                    <a:pt x="1069658" y="117070"/>
                  </a:cubicBezTo>
                  <a:close/>
                  <a:moveTo>
                    <a:pt x="1160844" y="299715"/>
                  </a:moveTo>
                  <a:cubicBezTo>
                    <a:pt x="1150748" y="299715"/>
                    <a:pt x="1142556" y="307890"/>
                    <a:pt x="1142556" y="317979"/>
                  </a:cubicBezTo>
                  <a:cubicBezTo>
                    <a:pt x="1142556" y="328069"/>
                    <a:pt x="1150748" y="336244"/>
                    <a:pt x="1160844" y="336244"/>
                  </a:cubicBezTo>
                  <a:lnTo>
                    <a:pt x="1162495" y="336244"/>
                  </a:lnTo>
                  <a:cubicBezTo>
                    <a:pt x="1167512" y="327790"/>
                    <a:pt x="1172528" y="319330"/>
                    <a:pt x="1177544" y="310876"/>
                  </a:cubicBezTo>
                  <a:cubicBezTo>
                    <a:pt x="1174750" y="304255"/>
                    <a:pt x="1168274" y="299892"/>
                    <a:pt x="1161098" y="299715"/>
                  </a:cubicBezTo>
                  <a:close/>
                  <a:moveTo>
                    <a:pt x="1160844" y="208392"/>
                  </a:moveTo>
                  <a:cubicBezTo>
                    <a:pt x="1150748" y="208392"/>
                    <a:pt x="1142556" y="216567"/>
                    <a:pt x="1142556" y="226657"/>
                  </a:cubicBezTo>
                  <a:cubicBezTo>
                    <a:pt x="1142556" y="236747"/>
                    <a:pt x="1150748" y="244921"/>
                    <a:pt x="1160844" y="244921"/>
                  </a:cubicBezTo>
                  <a:cubicBezTo>
                    <a:pt x="1170940" y="244921"/>
                    <a:pt x="1179132" y="236747"/>
                    <a:pt x="1179132" y="226657"/>
                  </a:cubicBezTo>
                  <a:cubicBezTo>
                    <a:pt x="1179132" y="216669"/>
                    <a:pt x="1171067" y="208532"/>
                    <a:pt x="1161098" y="208392"/>
                  </a:cubicBezTo>
                  <a:close/>
                  <a:moveTo>
                    <a:pt x="1115124" y="162731"/>
                  </a:moveTo>
                  <a:cubicBezTo>
                    <a:pt x="1105027" y="162731"/>
                    <a:pt x="1096836" y="170906"/>
                    <a:pt x="1096836" y="180996"/>
                  </a:cubicBezTo>
                  <a:cubicBezTo>
                    <a:pt x="1096836" y="191086"/>
                    <a:pt x="1105027" y="199260"/>
                    <a:pt x="1115124" y="199260"/>
                  </a:cubicBezTo>
                  <a:cubicBezTo>
                    <a:pt x="1125221" y="199260"/>
                    <a:pt x="1133412" y="191086"/>
                    <a:pt x="1133412" y="180996"/>
                  </a:cubicBezTo>
                  <a:cubicBezTo>
                    <a:pt x="1133412" y="171007"/>
                    <a:pt x="1125411" y="162871"/>
                    <a:pt x="1115378" y="162731"/>
                  </a:cubicBezTo>
                  <a:close/>
                  <a:moveTo>
                    <a:pt x="1115124" y="71409"/>
                  </a:moveTo>
                  <a:cubicBezTo>
                    <a:pt x="1105027" y="71409"/>
                    <a:pt x="1096836" y="79584"/>
                    <a:pt x="1096836" y="89673"/>
                  </a:cubicBezTo>
                  <a:cubicBezTo>
                    <a:pt x="1096836" y="99763"/>
                    <a:pt x="1105027" y="107938"/>
                    <a:pt x="1115124" y="107938"/>
                  </a:cubicBezTo>
                  <a:cubicBezTo>
                    <a:pt x="1125221" y="107938"/>
                    <a:pt x="1133412" y="99763"/>
                    <a:pt x="1133412" y="89673"/>
                  </a:cubicBezTo>
                  <a:cubicBezTo>
                    <a:pt x="1133412" y="79685"/>
                    <a:pt x="1125411" y="71548"/>
                    <a:pt x="1115378" y="71409"/>
                  </a:cubicBezTo>
                  <a:close/>
                  <a:moveTo>
                    <a:pt x="1160844" y="117070"/>
                  </a:moveTo>
                  <a:cubicBezTo>
                    <a:pt x="1150748" y="117070"/>
                    <a:pt x="1142556" y="125245"/>
                    <a:pt x="1142556" y="135335"/>
                  </a:cubicBezTo>
                  <a:cubicBezTo>
                    <a:pt x="1142556" y="145424"/>
                    <a:pt x="1150748" y="153599"/>
                    <a:pt x="1160844" y="153599"/>
                  </a:cubicBezTo>
                  <a:cubicBezTo>
                    <a:pt x="1170940" y="153599"/>
                    <a:pt x="1179132" y="145424"/>
                    <a:pt x="1179132" y="135335"/>
                  </a:cubicBezTo>
                  <a:cubicBezTo>
                    <a:pt x="1179132" y="125346"/>
                    <a:pt x="1171067" y="117210"/>
                    <a:pt x="1161098" y="117070"/>
                  </a:cubicBezTo>
                  <a:close/>
                  <a:moveTo>
                    <a:pt x="749364" y="619343"/>
                  </a:moveTo>
                  <a:cubicBezTo>
                    <a:pt x="739267" y="619343"/>
                    <a:pt x="731076" y="627518"/>
                    <a:pt x="731076" y="637607"/>
                  </a:cubicBezTo>
                  <a:cubicBezTo>
                    <a:pt x="731076" y="640747"/>
                    <a:pt x="731965" y="643822"/>
                    <a:pt x="733489" y="646549"/>
                  </a:cubicBezTo>
                  <a:cubicBezTo>
                    <a:pt x="743776" y="647057"/>
                    <a:pt x="754190" y="647310"/>
                    <a:pt x="764794" y="647374"/>
                  </a:cubicBezTo>
                  <a:cubicBezTo>
                    <a:pt x="770192" y="638850"/>
                    <a:pt x="767652" y="627568"/>
                    <a:pt x="759143" y="622171"/>
                  </a:cubicBezTo>
                  <a:cubicBezTo>
                    <a:pt x="756222" y="620326"/>
                    <a:pt x="752793" y="619349"/>
                    <a:pt x="749364" y="619343"/>
                  </a:cubicBezTo>
                  <a:close/>
                  <a:moveTo>
                    <a:pt x="749364" y="436698"/>
                  </a:moveTo>
                  <a:cubicBezTo>
                    <a:pt x="739267" y="436698"/>
                    <a:pt x="731076" y="444873"/>
                    <a:pt x="731076" y="454963"/>
                  </a:cubicBezTo>
                  <a:cubicBezTo>
                    <a:pt x="731076" y="465053"/>
                    <a:pt x="739267" y="473227"/>
                    <a:pt x="749364" y="473227"/>
                  </a:cubicBezTo>
                  <a:cubicBezTo>
                    <a:pt x="759461" y="473227"/>
                    <a:pt x="767652" y="465053"/>
                    <a:pt x="767652" y="454963"/>
                  </a:cubicBezTo>
                  <a:cubicBezTo>
                    <a:pt x="767652" y="444974"/>
                    <a:pt x="759587" y="436838"/>
                    <a:pt x="749618" y="436698"/>
                  </a:cubicBezTo>
                  <a:close/>
                  <a:moveTo>
                    <a:pt x="749364" y="528021"/>
                  </a:moveTo>
                  <a:cubicBezTo>
                    <a:pt x="739204" y="527983"/>
                    <a:pt x="731012" y="536164"/>
                    <a:pt x="730949" y="546285"/>
                  </a:cubicBezTo>
                  <a:cubicBezTo>
                    <a:pt x="730886" y="556407"/>
                    <a:pt x="739077" y="564638"/>
                    <a:pt x="749237" y="564676"/>
                  </a:cubicBezTo>
                  <a:cubicBezTo>
                    <a:pt x="759397" y="564714"/>
                    <a:pt x="767588" y="556533"/>
                    <a:pt x="767652" y="546412"/>
                  </a:cubicBezTo>
                  <a:cubicBezTo>
                    <a:pt x="767652" y="546367"/>
                    <a:pt x="767652" y="546330"/>
                    <a:pt x="767652" y="546285"/>
                  </a:cubicBezTo>
                  <a:cubicBezTo>
                    <a:pt x="767652" y="536297"/>
                    <a:pt x="759587" y="528160"/>
                    <a:pt x="749618" y="528021"/>
                  </a:cubicBezTo>
                  <a:close/>
                  <a:moveTo>
                    <a:pt x="703644" y="25748"/>
                  </a:moveTo>
                  <a:cubicBezTo>
                    <a:pt x="693548" y="25748"/>
                    <a:pt x="685356" y="33922"/>
                    <a:pt x="685356" y="44012"/>
                  </a:cubicBezTo>
                  <a:cubicBezTo>
                    <a:pt x="685356" y="54102"/>
                    <a:pt x="693548" y="62277"/>
                    <a:pt x="703644" y="62277"/>
                  </a:cubicBezTo>
                  <a:cubicBezTo>
                    <a:pt x="713740" y="62277"/>
                    <a:pt x="721932" y="54102"/>
                    <a:pt x="721932" y="44012"/>
                  </a:cubicBezTo>
                  <a:cubicBezTo>
                    <a:pt x="721805" y="34100"/>
                    <a:pt x="713804" y="26078"/>
                    <a:pt x="703898" y="25938"/>
                  </a:cubicBezTo>
                  <a:close/>
                  <a:moveTo>
                    <a:pt x="749364" y="162731"/>
                  </a:moveTo>
                  <a:cubicBezTo>
                    <a:pt x="739267" y="162731"/>
                    <a:pt x="731076" y="170906"/>
                    <a:pt x="731076" y="180996"/>
                  </a:cubicBezTo>
                  <a:cubicBezTo>
                    <a:pt x="731076" y="191086"/>
                    <a:pt x="739267" y="199260"/>
                    <a:pt x="749364" y="199260"/>
                  </a:cubicBezTo>
                  <a:cubicBezTo>
                    <a:pt x="759461" y="199260"/>
                    <a:pt x="767652" y="191086"/>
                    <a:pt x="767652" y="180996"/>
                  </a:cubicBezTo>
                  <a:cubicBezTo>
                    <a:pt x="767652" y="171007"/>
                    <a:pt x="759587" y="162871"/>
                    <a:pt x="749618" y="162731"/>
                  </a:cubicBezTo>
                  <a:close/>
                  <a:moveTo>
                    <a:pt x="749364" y="345376"/>
                  </a:moveTo>
                  <a:cubicBezTo>
                    <a:pt x="739267" y="345376"/>
                    <a:pt x="731076" y="353551"/>
                    <a:pt x="731076" y="363640"/>
                  </a:cubicBezTo>
                  <a:cubicBezTo>
                    <a:pt x="731076" y="373730"/>
                    <a:pt x="739267" y="381905"/>
                    <a:pt x="749364" y="381905"/>
                  </a:cubicBezTo>
                  <a:cubicBezTo>
                    <a:pt x="759461" y="381905"/>
                    <a:pt x="767652" y="373730"/>
                    <a:pt x="767652" y="363640"/>
                  </a:cubicBezTo>
                  <a:cubicBezTo>
                    <a:pt x="767652" y="353652"/>
                    <a:pt x="759587" y="345515"/>
                    <a:pt x="749618" y="345376"/>
                  </a:cubicBezTo>
                  <a:close/>
                  <a:moveTo>
                    <a:pt x="749364" y="71409"/>
                  </a:moveTo>
                  <a:cubicBezTo>
                    <a:pt x="739267" y="71409"/>
                    <a:pt x="731076" y="79584"/>
                    <a:pt x="731076" y="89673"/>
                  </a:cubicBezTo>
                  <a:cubicBezTo>
                    <a:pt x="731076" y="99763"/>
                    <a:pt x="739267" y="107938"/>
                    <a:pt x="749364" y="107938"/>
                  </a:cubicBezTo>
                  <a:cubicBezTo>
                    <a:pt x="759461" y="107938"/>
                    <a:pt x="767652" y="99763"/>
                    <a:pt x="767652" y="89673"/>
                  </a:cubicBezTo>
                  <a:cubicBezTo>
                    <a:pt x="767652" y="79685"/>
                    <a:pt x="759587" y="71548"/>
                    <a:pt x="749618" y="71409"/>
                  </a:cubicBezTo>
                  <a:close/>
                  <a:moveTo>
                    <a:pt x="703644" y="117070"/>
                  </a:moveTo>
                  <a:cubicBezTo>
                    <a:pt x="693548" y="117070"/>
                    <a:pt x="685356" y="125245"/>
                    <a:pt x="685356" y="135335"/>
                  </a:cubicBezTo>
                  <a:cubicBezTo>
                    <a:pt x="685356" y="145424"/>
                    <a:pt x="693548" y="153599"/>
                    <a:pt x="703644" y="153599"/>
                  </a:cubicBezTo>
                  <a:cubicBezTo>
                    <a:pt x="713740" y="153599"/>
                    <a:pt x="721932" y="145424"/>
                    <a:pt x="721932" y="135335"/>
                  </a:cubicBezTo>
                  <a:cubicBezTo>
                    <a:pt x="721932" y="125346"/>
                    <a:pt x="713867" y="117210"/>
                    <a:pt x="703898" y="117070"/>
                  </a:cubicBezTo>
                  <a:close/>
                  <a:moveTo>
                    <a:pt x="749364" y="254054"/>
                  </a:moveTo>
                  <a:cubicBezTo>
                    <a:pt x="739267" y="254054"/>
                    <a:pt x="731076" y="262228"/>
                    <a:pt x="731076" y="272318"/>
                  </a:cubicBezTo>
                  <a:cubicBezTo>
                    <a:pt x="731076" y="282408"/>
                    <a:pt x="739267" y="290583"/>
                    <a:pt x="749364" y="290583"/>
                  </a:cubicBezTo>
                  <a:cubicBezTo>
                    <a:pt x="759461" y="290583"/>
                    <a:pt x="767652" y="282408"/>
                    <a:pt x="767652" y="272318"/>
                  </a:cubicBezTo>
                  <a:cubicBezTo>
                    <a:pt x="767525" y="262406"/>
                    <a:pt x="759524" y="254383"/>
                    <a:pt x="749618" y="254244"/>
                  </a:cubicBezTo>
                  <a:close/>
                  <a:moveTo>
                    <a:pt x="703644" y="482359"/>
                  </a:moveTo>
                  <a:cubicBezTo>
                    <a:pt x="693548" y="482359"/>
                    <a:pt x="685356" y="490534"/>
                    <a:pt x="685356" y="500624"/>
                  </a:cubicBezTo>
                  <a:cubicBezTo>
                    <a:pt x="685356" y="510714"/>
                    <a:pt x="693548" y="518888"/>
                    <a:pt x="703644" y="518888"/>
                  </a:cubicBezTo>
                  <a:cubicBezTo>
                    <a:pt x="713740" y="518888"/>
                    <a:pt x="721932" y="510714"/>
                    <a:pt x="721932" y="500624"/>
                  </a:cubicBezTo>
                  <a:cubicBezTo>
                    <a:pt x="721805" y="490712"/>
                    <a:pt x="713804" y="482689"/>
                    <a:pt x="703898" y="482550"/>
                  </a:cubicBezTo>
                  <a:close/>
                  <a:moveTo>
                    <a:pt x="657924" y="71409"/>
                  </a:moveTo>
                  <a:cubicBezTo>
                    <a:pt x="647827" y="71409"/>
                    <a:pt x="639636" y="79584"/>
                    <a:pt x="639636" y="89673"/>
                  </a:cubicBezTo>
                  <a:cubicBezTo>
                    <a:pt x="639636" y="99763"/>
                    <a:pt x="647827" y="107938"/>
                    <a:pt x="657924" y="107938"/>
                  </a:cubicBezTo>
                  <a:cubicBezTo>
                    <a:pt x="668020" y="107938"/>
                    <a:pt x="676212" y="99763"/>
                    <a:pt x="676212" y="89673"/>
                  </a:cubicBezTo>
                  <a:cubicBezTo>
                    <a:pt x="676212" y="79685"/>
                    <a:pt x="668211" y="71548"/>
                    <a:pt x="658178" y="71409"/>
                  </a:cubicBezTo>
                  <a:close/>
                  <a:moveTo>
                    <a:pt x="886524" y="117070"/>
                  </a:moveTo>
                  <a:cubicBezTo>
                    <a:pt x="876427" y="117070"/>
                    <a:pt x="868236" y="125245"/>
                    <a:pt x="868236" y="135335"/>
                  </a:cubicBezTo>
                  <a:cubicBezTo>
                    <a:pt x="868236" y="145424"/>
                    <a:pt x="876427" y="153599"/>
                    <a:pt x="886524" y="153599"/>
                  </a:cubicBezTo>
                  <a:cubicBezTo>
                    <a:pt x="896620" y="153599"/>
                    <a:pt x="904812" y="145424"/>
                    <a:pt x="904812" y="135335"/>
                  </a:cubicBezTo>
                  <a:cubicBezTo>
                    <a:pt x="904812" y="125346"/>
                    <a:pt x="896811" y="117210"/>
                    <a:pt x="886778" y="117070"/>
                  </a:cubicBezTo>
                  <a:close/>
                  <a:moveTo>
                    <a:pt x="657924" y="162731"/>
                  </a:moveTo>
                  <a:cubicBezTo>
                    <a:pt x="647827" y="162731"/>
                    <a:pt x="639636" y="170906"/>
                    <a:pt x="639636" y="180996"/>
                  </a:cubicBezTo>
                  <a:cubicBezTo>
                    <a:pt x="639636" y="191086"/>
                    <a:pt x="647827" y="199260"/>
                    <a:pt x="657924" y="199260"/>
                  </a:cubicBezTo>
                  <a:cubicBezTo>
                    <a:pt x="668020" y="199260"/>
                    <a:pt x="676212" y="191086"/>
                    <a:pt x="676212" y="180996"/>
                  </a:cubicBezTo>
                  <a:cubicBezTo>
                    <a:pt x="676212" y="171007"/>
                    <a:pt x="668211" y="162871"/>
                    <a:pt x="658178" y="162731"/>
                  </a:cubicBezTo>
                  <a:close/>
                  <a:moveTo>
                    <a:pt x="657924" y="345376"/>
                  </a:moveTo>
                  <a:cubicBezTo>
                    <a:pt x="647827" y="345376"/>
                    <a:pt x="639636" y="353551"/>
                    <a:pt x="639636" y="363640"/>
                  </a:cubicBezTo>
                  <a:cubicBezTo>
                    <a:pt x="639636" y="373730"/>
                    <a:pt x="647827" y="381905"/>
                    <a:pt x="657924" y="381905"/>
                  </a:cubicBezTo>
                  <a:cubicBezTo>
                    <a:pt x="668020" y="381905"/>
                    <a:pt x="676212" y="373730"/>
                    <a:pt x="676212" y="363640"/>
                  </a:cubicBezTo>
                  <a:cubicBezTo>
                    <a:pt x="676212" y="353652"/>
                    <a:pt x="668211" y="345515"/>
                    <a:pt x="658178" y="345376"/>
                  </a:cubicBezTo>
                  <a:close/>
                  <a:moveTo>
                    <a:pt x="703644" y="391037"/>
                  </a:moveTo>
                  <a:cubicBezTo>
                    <a:pt x="693548" y="391037"/>
                    <a:pt x="685356" y="399212"/>
                    <a:pt x="685356" y="409302"/>
                  </a:cubicBezTo>
                  <a:cubicBezTo>
                    <a:pt x="685356" y="419391"/>
                    <a:pt x="693548" y="427566"/>
                    <a:pt x="703644" y="427566"/>
                  </a:cubicBezTo>
                  <a:cubicBezTo>
                    <a:pt x="713740" y="427566"/>
                    <a:pt x="721932" y="419391"/>
                    <a:pt x="721932" y="409302"/>
                  </a:cubicBezTo>
                  <a:cubicBezTo>
                    <a:pt x="721932" y="399313"/>
                    <a:pt x="713867" y="391177"/>
                    <a:pt x="703898" y="391037"/>
                  </a:cubicBezTo>
                  <a:close/>
                  <a:moveTo>
                    <a:pt x="703644" y="573682"/>
                  </a:moveTo>
                  <a:cubicBezTo>
                    <a:pt x="693548" y="573682"/>
                    <a:pt x="685356" y="581856"/>
                    <a:pt x="685356" y="591946"/>
                  </a:cubicBezTo>
                  <a:cubicBezTo>
                    <a:pt x="685356" y="602036"/>
                    <a:pt x="693548" y="610211"/>
                    <a:pt x="703644" y="610211"/>
                  </a:cubicBezTo>
                  <a:cubicBezTo>
                    <a:pt x="713740" y="610211"/>
                    <a:pt x="721932" y="602036"/>
                    <a:pt x="721932" y="591946"/>
                  </a:cubicBezTo>
                  <a:cubicBezTo>
                    <a:pt x="721932" y="581958"/>
                    <a:pt x="713867" y="573821"/>
                    <a:pt x="703898" y="573682"/>
                  </a:cubicBezTo>
                  <a:close/>
                  <a:moveTo>
                    <a:pt x="703644" y="208392"/>
                  </a:moveTo>
                  <a:cubicBezTo>
                    <a:pt x="693548" y="208392"/>
                    <a:pt x="685356" y="216567"/>
                    <a:pt x="685356" y="226657"/>
                  </a:cubicBezTo>
                  <a:cubicBezTo>
                    <a:pt x="685356" y="236747"/>
                    <a:pt x="693548" y="244921"/>
                    <a:pt x="703644" y="244921"/>
                  </a:cubicBezTo>
                  <a:cubicBezTo>
                    <a:pt x="713740" y="244921"/>
                    <a:pt x="721932" y="236747"/>
                    <a:pt x="721932" y="226657"/>
                  </a:cubicBezTo>
                  <a:cubicBezTo>
                    <a:pt x="721932" y="216669"/>
                    <a:pt x="713867" y="208532"/>
                    <a:pt x="703898" y="208392"/>
                  </a:cubicBezTo>
                  <a:close/>
                  <a:moveTo>
                    <a:pt x="703644" y="299715"/>
                  </a:moveTo>
                  <a:cubicBezTo>
                    <a:pt x="693548" y="299715"/>
                    <a:pt x="685356" y="307890"/>
                    <a:pt x="685356" y="317979"/>
                  </a:cubicBezTo>
                  <a:cubicBezTo>
                    <a:pt x="685356" y="328069"/>
                    <a:pt x="693548" y="336244"/>
                    <a:pt x="703644" y="336244"/>
                  </a:cubicBezTo>
                  <a:cubicBezTo>
                    <a:pt x="713740" y="336244"/>
                    <a:pt x="721932" y="328069"/>
                    <a:pt x="721932" y="317979"/>
                  </a:cubicBezTo>
                  <a:cubicBezTo>
                    <a:pt x="721932" y="307991"/>
                    <a:pt x="713867" y="299854"/>
                    <a:pt x="703898" y="299715"/>
                  </a:cubicBezTo>
                  <a:close/>
                  <a:moveTo>
                    <a:pt x="795084" y="573682"/>
                  </a:moveTo>
                  <a:cubicBezTo>
                    <a:pt x="784987" y="573682"/>
                    <a:pt x="776796" y="581856"/>
                    <a:pt x="776796" y="591946"/>
                  </a:cubicBezTo>
                  <a:cubicBezTo>
                    <a:pt x="776796" y="602036"/>
                    <a:pt x="784987" y="610211"/>
                    <a:pt x="795084" y="610211"/>
                  </a:cubicBezTo>
                  <a:cubicBezTo>
                    <a:pt x="805180" y="610211"/>
                    <a:pt x="813372" y="602036"/>
                    <a:pt x="813372" y="591946"/>
                  </a:cubicBezTo>
                  <a:cubicBezTo>
                    <a:pt x="813372" y="581958"/>
                    <a:pt x="805371" y="573821"/>
                    <a:pt x="795338" y="573682"/>
                  </a:cubicBezTo>
                  <a:close/>
                  <a:moveTo>
                    <a:pt x="657924" y="254054"/>
                  </a:moveTo>
                  <a:cubicBezTo>
                    <a:pt x="647827" y="254054"/>
                    <a:pt x="639636" y="262228"/>
                    <a:pt x="639636" y="272318"/>
                  </a:cubicBezTo>
                  <a:cubicBezTo>
                    <a:pt x="639636" y="282408"/>
                    <a:pt x="647827" y="290583"/>
                    <a:pt x="657924" y="290583"/>
                  </a:cubicBezTo>
                  <a:cubicBezTo>
                    <a:pt x="668020" y="290583"/>
                    <a:pt x="676212" y="282408"/>
                    <a:pt x="676212" y="272318"/>
                  </a:cubicBezTo>
                  <a:cubicBezTo>
                    <a:pt x="676085" y="262406"/>
                    <a:pt x="668084" y="254383"/>
                    <a:pt x="658178" y="254244"/>
                  </a:cubicBezTo>
                  <a:close/>
                  <a:moveTo>
                    <a:pt x="840804" y="162731"/>
                  </a:moveTo>
                  <a:cubicBezTo>
                    <a:pt x="830707" y="162731"/>
                    <a:pt x="822516" y="170906"/>
                    <a:pt x="822516" y="180996"/>
                  </a:cubicBezTo>
                  <a:cubicBezTo>
                    <a:pt x="822516" y="191086"/>
                    <a:pt x="830707" y="199260"/>
                    <a:pt x="840804" y="199260"/>
                  </a:cubicBezTo>
                  <a:cubicBezTo>
                    <a:pt x="850900" y="199260"/>
                    <a:pt x="859092" y="191086"/>
                    <a:pt x="859092" y="180996"/>
                  </a:cubicBezTo>
                  <a:cubicBezTo>
                    <a:pt x="859092" y="171007"/>
                    <a:pt x="851027" y="162871"/>
                    <a:pt x="841058" y="162731"/>
                  </a:cubicBezTo>
                  <a:close/>
                  <a:moveTo>
                    <a:pt x="840804" y="71409"/>
                  </a:moveTo>
                  <a:cubicBezTo>
                    <a:pt x="830707" y="71409"/>
                    <a:pt x="822516" y="79584"/>
                    <a:pt x="822516" y="89673"/>
                  </a:cubicBezTo>
                  <a:cubicBezTo>
                    <a:pt x="822516" y="99763"/>
                    <a:pt x="830707" y="107938"/>
                    <a:pt x="840804" y="107938"/>
                  </a:cubicBezTo>
                  <a:cubicBezTo>
                    <a:pt x="850900" y="107938"/>
                    <a:pt x="859092" y="99763"/>
                    <a:pt x="859092" y="89673"/>
                  </a:cubicBezTo>
                  <a:cubicBezTo>
                    <a:pt x="859092" y="79685"/>
                    <a:pt x="851027" y="71548"/>
                    <a:pt x="841058" y="71409"/>
                  </a:cubicBezTo>
                  <a:close/>
                  <a:moveTo>
                    <a:pt x="840804" y="345376"/>
                  </a:moveTo>
                  <a:cubicBezTo>
                    <a:pt x="830707" y="345376"/>
                    <a:pt x="822516" y="353551"/>
                    <a:pt x="822516" y="363640"/>
                  </a:cubicBezTo>
                  <a:cubicBezTo>
                    <a:pt x="822516" y="373730"/>
                    <a:pt x="830707" y="381905"/>
                    <a:pt x="840804" y="381905"/>
                  </a:cubicBezTo>
                  <a:cubicBezTo>
                    <a:pt x="850900" y="381905"/>
                    <a:pt x="859092" y="373730"/>
                    <a:pt x="859092" y="363640"/>
                  </a:cubicBezTo>
                  <a:cubicBezTo>
                    <a:pt x="859092" y="353652"/>
                    <a:pt x="851027" y="345515"/>
                    <a:pt x="841058" y="345376"/>
                  </a:cubicBezTo>
                  <a:close/>
                  <a:moveTo>
                    <a:pt x="886524" y="573682"/>
                  </a:moveTo>
                  <a:cubicBezTo>
                    <a:pt x="876427" y="573682"/>
                    <a:pt x="868236" y="581856"/>
                    <a:pt x="868236" y="591946"/>
                  </a:cubicBezTo>
                  <a:cubicBezTo>
                    <a:pt x="868236" y="602036"/>
                    <a:pt x="876427" y="610211"/>
                    <a:pt x="886524" y="610211"/>
                  </a:cubicBezTo>
                  <a:cubicBezTo>
                    <a:pt x="896620" y="610211"/>
                    <a:pt x="904812" y="602036"/>
                    <a:pt x="904812" y="591946"/>
                  </a:cubicBezTo>
                  <a:cubicBezTo>
                    <a:pt x="904812" y="581958"/>
                    <a:pt x="896811" y="573821"/>
                    <a:pt x="886778" y="573682"/>
                  </a:cubicBezTo>
                  <a:close/>
                  <a:moveTo>
                    <a:pt x="840804" y="254054"/>
                  </a:moveTo>
                  <a:cubicBezTo>
                    <a:pt x="830707" y="254054"/>
                    <a:pt x="822516" y="262228"/>
                    <a:pt x="822516" y="272318"/>
                  </a:cubicBezTo>
                  <a:cubicBezTo>
                    <a:pt x="822516" y="282408"/>
                    <a:pt x="830707" y="290583"/>
                    <a:pt x="840804" y="290583"/>
                  </a:cubicBezTo>
                  <a:cubicBezTo>
                    <a:pt x="850900" y="290583"/>
                    <a:pt x="859092" y="282408"/>
                    <a:pt x="859092" y="272318"/>
                  </a:cubicBezTo>
                  <a:cubicBezTo>
                    <a:pt x="858965" y="262406"/>
                    <a:pt x="850964" y="254383"/>
                    <a:pt x="841058" y="254244"/>
                  </a:cubicBezTo>
                  <a:close/>
                  <a:moveTo>
                    <a:pt x="886524" y="208392"/>
                  </a:moveTo>
                  <a:cubicBezTo>
                    <a:pt x="876427" y="208392"/>
                    <a:pt x="868236" y="216567"/>
                    <a:pt x="868236" y="226657"/>
                  </a:cubicBezTo>
                  <a:cubicBezTo>
                    <a:pt x="868236" y="236747"/>
                    <a:pt x="876427" y="244921"/>
                    <a:pt x="886524" y="244921"/>
                  </a:cubicBezTo>
                  <a:cubicBezTo>
                    <a:pt x="896620" y="244921"/>
                    <a:pt x="904812" y="236747"/>
                    <a:pt x="904812" y="226657"/>
                  </a:cubicBezTo>
                  <a:cubicBezTo>
                    <a:pt x="904812" y="216669"/>
                    <a:pt x="896811" y="208532"/>
                    <a:pt x="886778" y="208392"/>
                  </a:cubicBezTo>
                  <a:close/>
                  <a:moveTo>
                    <a:pt x="886524" y="299715"/>
                  </a:moveTo>
                  <a:cubicBezTo>
                    <a:pt x="876427" y="299715"/>
                    <a:pt x="868236" y="307890"/>
                    <a:pt x="868236" y="317979"/>
                  </a:cubicBezTo>
                  <a:cubicBezTo>
                    <a:pt x="868236" y="328069"/>
                    <a:pt x="876427" y="336244"/>
                    <a:pt x="886524" y="336244"/>
                  </a:cubicBezTo>
                  <a:cubicBezTo>
                    <a:pt x="896620" y="336244"/>
                    <a:pt x="904812" y="328069"/>
                    <a:pt x="904812" y="317979"/>
                  </a:cubicBezTo>
                  <a:cubicBezTo>
                    <a:pt x="904812" y="307991"/>
                    <a:pt x="896811" y="299854"/>
                    <a:pt x="886778" y="299715"/>
                  </a:cubicBezTo>
                  <a:close/>
                  <a:moveTo>
                    <a:pt x="886524" y="391037"/>
                  </a:moveTo>
                  <a:cubicBezTo>
                    <a:pt x="876427" y="391037"/>
                    <a:pt x="868236" y="399212"/>
                    <a:pt x="868236" y="409302"/>
                  </a:cubicBezTo>
                  <a:cubicBezTo>
                    <a:pt x="868236" y="419391"/>
                    <a:pt x="876427" y="427566"/>
                    <a:pt x="886524" y="427566"/>
                  </a:cubicBezTo>
                  <a:cubicBezTo>
                    <a:pt x="896620" y="427566"/>
                    <a:pt x="904812" y="419391"/>
                    <a:pt x="904812" y="409302"/>
                  </a:cubicBezTo>
                  <a:cubicBezTo>
                    <a:pt x="904812" y="399313"/>
                    <a:pt x="896811" y="391177"/>
                    <a:pt x="886778" y="391037"/>
                  </a:cubicBezTo>
                  <a:close/>
                  <a:moveTo>
                    <a:pt x="886524" y="482359"/>
                  </a:moveTo>
                  <a:cubicBezTo>
                    <a:pt x="876427" y="482359"/>
                    <a:pt x="868236" y="490534"/>
                    <a:pt x="868236" y="500624"/>
                  </a:cubicBezTo>
                  <a:cubicBezTo>
                    <a:pt x="868236" y="510714"/>
                    <a:pt x="876427" y="518888"/>
                    <a:pt x="886524" y="518888"/>
                  </a:cubicBezTo>
                  <a:cubicBezTo>
                    <a:pt x="896620" y="518888"/>
                    <a:pt x="904812" y="510714"/>
                    <a:pt x="904812" y="500624"/>
                  </a:cubicBezTo>
                  <a:cubicBezTo>
                    <a:pt x="904685" y="490712"/>
                    <a:pt x="896684" y="482689"/>
                    <a:pt x="886778" y="482550"/>
                  </a:cubicBezTo>
                  <a:close/>
                  <a:moveTo>
                    <a:pt x="795084" y="391037"/>
                  </a:moveTo>
                  <a:cubicBezTo>
                    <a:pt x="784987" y="391037"/>
                    <a:pt x="776796" y="399212"/>
                    <a:pt x="776796" y="409302"/>
                  </a:cubicBezTo>
                  <a:cubicBezTo>
                    <a:pt x="776796" y="419391"/>
                    <a:pt x="784987" y="427566"/>
                    <a:pt x="795084" y="427566"/>
                  </a:cubicBezTo>
                  <a:cubicBezTo>
                    <a:pt x="805180" y="427566"/>
                    <a:pt x="813372" y="419391"/>
                    <a:pt x="813372" y="409302"/>
                  </a:cubicBezTo>
                  <a:cubicBezTo>
                    <a:pt x="813372" y="399313"/>
                    <a:pt x="805371" y="391177"/>
                    <a:pt x="795338" y="391037"/>
                  </a:cubicBezTo>
                  <a:close/>
                  <a:moveTo>
                    <a:pt x="795084" y="299715"/>
                  </a:moveTo>
                  <a:cubicBezTo>
                    <a:pt x="784987" y="299715"/>
                    <a:pt x="776796" y="307890"/>
                    <a:pt x="776796" y="317979"/>
                  </a:cubicBezTo>
                  <a:cubicBezTo>
                    <a:pt x="776796" y="328069"/>
                    <a:pt x="784987" y="336244"/>
                    <a:pt x="795084" y="336244"/>
                  </a:cubicBezTo>
                  <a:cubicBezTo>
                    <a:pt x="805180" y="336244"/>
                    <a:pt x="813372" y="328069"/>
                    <a:pt x="813372" y="317979"/>
                  </a:cubicBezTo>
                  <a:cubicBezTo>
                    <a:pt x="813372" y="307991"/>
                    <a:pt x="805371" y="299854"/>
                    <a:pt x="795338" y="299715"/>
                  </a:cubicBezTo>
                  <a:close/>
                  <a:moveTo>
                    <a:pt x="840804" y="436698"/>
                  </a:moveTo>
                  <a:cubicBezTo>
                    <a:pt x="830707" y="436698"/>
                    <a:pt x="822516" y="444873"/>
                    <a:pt x="822516" y="454963"/>
                  </a:cubicBezTo>
                  <a:cubicBezTo>
                    <a:pt x="822516" y="465053"/>
                    <a:pt x="830707" y="473227"/>
                    <a:pt x="840804" y="473227"/>
                  </a:cubicBezTo>
                  <a:cubicBezTo>
                    <a:pt x="850900" y="473227"/>
                    <a:pt x="859092" y="465053"/>
                    <a:pt x="859092" y="454963"/>
                  </a:cubicBezTo>
                  <a:cubicBezTo>
                    <a:pt x="859092" y="444974"/>
                    <a:pt x="851027" y="436838"/>
                    <a:pt x="841058" y="436698"/>
                  </a:cubicBezTo>
                  <a:close/>
                  <a:moveTo>
                    <a:pt x="795084" y="208392"/>
                  </a:moveTo>
                  <a:cubicBezTo>
                    <a:pt x="784987" y="208392"/>
                    <a:pt x="776796" y="216567"/>
                    <a:pt x="776796" y="226657"/>
                  </a:cubicBezTo>
                  <a:cubicBezTo>
                    <a:pt x="776796" y="236747"/>
                    <a:pt x="784987" y="244921"/>
                    <a:pt x="795084" y="244921"/>
                  </a:cubicBezTo>
                  <a:cubicBezTo>
                    <a:pt x="805180" y="244921"/>
                    <a:pt x="813372" y="236747"/>
                    <a:pt x="813372" y="226657"/>
                  </a:cubicBezTo>
                  <a:cubicBezTo>
                    <a:pt x="813372" y="216669"/>
                    <a:pt x="805371" y="208532"/>
                    <a:pt x="795338" y="208392"/>
                  </a:cubicBezTo>
                  <a:close/>
                  <a:moveTo>
                    <a:pt x="795084" y="482359"/>
                  </a:moveTo>
                  <a:cubicBezTo>
                    <a:pt x="784987" y="482359"/>
                    <a:pt x="776796" y="490534"/>
                    <a:pt x="776796" y="500624"/>
                  </a:cubicBezTo>
                  <a:cubicBezTo>
                    <a:pt x="776796" y="510714"/>
                    <a:pt x="784987" y="518888"/>
                    <a:pt x="795084" y="518888"/>
                  </a:cubicBezTo>
                  <a:cubicBezTo>
                    <a:pt x="805180" y="518888"/>
                    <a:pt x="813372" y="510714"/>
                    <a:pt x="813372" y="500624"/>
                  </a:cubicBezTo>
                  <a:cubicBezTo>
                    <a:pt x="813245" y="490712"/>
                    <a:pt x="805244" y="482689"/>
                    <a:pt x="795338" y="482550"/>
                  </a:cubicBezTo>
                  <a:close/>
                  <a:moveTo>
                    <a:pt x="795084" y="117070"/>
                  </a:moveTo>
                  <a:cubicBezTo>
                    <a:pt x="784987" y="117070"/>
                    <a:pt x="776796" y="125245"/>
                    <a:pt x="776796" y="135335"/>
                  </a:cubicBezTo>
                  <a:cubicBezTo>
                    <a:pt x="776796" y="145424"/>
                    <a:pt x="784987" y="153599"/>
                    <a:pt x="795084" y="153599"/>
                  </a:cubicBezTo>
                  <a:cubicBezTo>
                    <a:pt x="805180" y="153599"/>
                    <a:pt x="813372" y="145424"/>
                    <a:pt x="813372" y="135335"/>
                  </a:cubicBezTo>
                  <a:cubicBezTo>
                    <a:pt x="813372" y="125346"/>
                    <a:pt x="805371" y="117210"/>
                    <a:pt x="795338" y="117070"/>
                  </a:cubicBezTo>
                  <a:close/>
                  <a:moveTo>
                    <a:pt x="840804" y="528021"/>
                  </a:moveTo>
                  <a:cubicBezTo>
                    <a:pt x="830644" y="527983"/>
                    <a:pt x="822452" y="536164"/>
                    <a:pt x="822389" y="546285"/>
                  </a:cubicBezTo>
                  <a:cubicBezTo>
                    <a:pt x="822325" y="556407"/>
                    <a:pt x="830517" y="564638"/>
                    <a:pt x="840677" y="564676"/>
                  </a:cubicBezTo>
                  <a:cubicBezTo>
                    <a:pt x="850837" y="564714"/>
                    <a:pt x="859028" y="556533"/>
                    <a:pt x="859092" y="546412"/>
                  </a:cubicBezTo>
                  <a:cubicBezTo>
                    <a:pt x="859092" y="546367"/>
                    <a:pt x="859092" y="546330"/>
                    <a:pt x="859092" y="546285"/>
                  </a:cubicBezTo>
                  <a:cubicBezTo>
                    <a:pt x="859092" y="536297"/>
                    <a:pt x="851027" y="528160"/>
                    <a:pt x="841058" y="528021"/>
                  </a:cubicBezTo>
                  <a:close/>
                  <a:moveTo>
                    <a:pt x="840804" y="619343"/>
                  </a:moveTo>
                  <a:cubicBezTo>
                    <a:pt x="830707" y="619343"/>
                    <a:pt x="822516" y="627518"/>
                    <a:pt x="822516" y="637607"/>
                  </a:cubicBezTo>
                  <a:cubicBezTo>
                    <a:pt x="822516" y="639148"/>
                    <a:pt x="822770" y="640683"/>
                    <a:pt x="823151" y="642174"/>
                  </a:cubicBezTo>
                  <a:cubicBezTo>
                    <a:pt x="835089" y="639814"/>
                    <a:pt x="846837" y="636701"/>
                    <a:pt x="858393" y="632851"/>
                  </a:cubicBezTo>
                  <a:cubicBezTo>
                    <a:pt x="856298" y="624994"/>
                    <a:pt x="849186" y="619489"/>
                    <a:pt x="841058" y="619343"/>
                  </a:cubicBezTo>
                  <a:close/>
                  <a:moveTo>
                    <a:pt x="795084" y="25748"/>
                  </a:moveTo>
                  <a:cubicBezTo>
                    <a:pt x="784987" y="25748"/>
                    <a:pt x="776796" y="33922"/>
                    <a:pt x="776796" y="44012"/>
                  </a:cubicBezTo>
                  <a:cubicBezTo>
                    <a:pt x="776796" y="54102"/>
                    <a:pt x="784987" y="62277"/>
                    <a:pt x="795084" y="62277"/>
                  </a:cubicBezTo>
                  <a:cubicBezTo>
                    <a:pt x="805180" y="62277"/>
                    <a:pt x="813372" y="54102"/>
                    <a:pt x="813372" y="44012"/>
                  </a:cubicBezTo>
                  <a:cubicBezTo>
                    <a:pt x="813245" y="34100"/>
                    <a:pt x="805244" y="26078"/>
                    <a:pt x="795338" y="25938"/>
                  </a:cubicBezTo>
                  <a:close/>
                </a:path>
              </a:pathLst>
            </a:custGeom>
            <a:solidFill>
              <a:srgbClr val="F0028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72;p3"/>
            <p:cNvSpPr/>
            <p:nvPr/>
          </p:nvSpPr>
          <p:spPr>
            <a:xfrm>
              <a:off x="4433316" y="3203434"/>
              <a:ext cx="1359026" cy="913651"/>
            </a:xfrm>
            <a:custGeom>
              <a:avLst/>
              <a:gdLst/>
              <a:ahLst/>
              <a:cxnLst/>
              <a:rect l="l" t="t" r="r" b="b"/>
              <a:pathLst>
                <a:path w="1812035" h="1218201" extrusionOk="0">
                  <a:moveTo>
                    <a:pt x="877760" y="1218202"/>
                  </a:moveTo>
                  <a:cubicBezTo>
                    <a:pt x="1373442" y="1218202"/>
                    <a:pt x="1576959" y="444118"/>
                    <a:pt x="1812036" y="0"/>
                  </a:cubicBezTo>
                  <a:lnTo>
                    <a:pt x="0" y="0"/>
                  </a:lnTo>
                  <a:cubicBezTo>
                    <a:pt x="243967" y="601269"/>
                    <a:pt x="522922" y="1218202"/>
                    <a:pt x="877760" y="1218202"/>
                  </a:cubicBezTo>
                  <a:close/>
                </a:path>
              </a:pathLst>
            </a:custGeom>
            <a:gradFill>
              <a:gsLst>
                <a:gs pos="0">
                  <a:srgbClr val="BEF176"/>
                </a:gs>
                <a:gs pos="100000">
                  <a:srgbClr val="17A89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Google Shape;73;p3"/>
            <p:cNvSpPr/>
            <p:nvPr/>
          </p:nvSpPr>
          <p:spPr>
            <a:xfrm>
              <a:off x="3474719" y="2357234"/>
              <a:ext cx="958596" cy="846206"/>
            </a:xfrm>
            <a:custGeom>
              <a:avLst/>
              <a:gdLst/>
              <a:ahLst/>
              <a:cxnLst/>
              <a:rect l="l" t="t" r="r" b="b"/>
              <a:pathLst>
                <a:path w="1278128" h="1128274" extrusionOk="0">
                  <a:moveTo>
                    <a:pt x="641922" y="0"/>
                  </a:moveTo>
                  <a:cubicBezTo>
                    <a:pt x="371729" y="0"/>
                    <a:pt x="243142" y="659994"/>
                    <a:pt x="0" y="1128275"/>
                  </a:cubicBezTo>
                  <a:lnTo>
                    <a:pt x="1278128" y="1128275"/>
                  </a:lnTo>
                  <a:cubicBezTo>
                    <a:pt x="1046290" y="557066"/>
                    <a:pt x="845947" y="0"/>
                    <a:pt x="641922" y="0"/>
                  </a:cubicBezTo>
                  <a:close/>
                </a:path>
              </a:pathLst>
            </a:custGeom>
            <a:solidFill>
              <a:srgbClr val="FF3D4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74;p3"/>
            <p:cNvSpPr/>
            <p:nvPr/>
          </p:nvSpPr>
          <p:spPr>
            <a:xfrm>
              <a:off x="5792342" y="2975558"/>
              <a:ext cx="530066" cy="227878"/>
            </a:xfrm>
            <a:custGeom>
              <a:avLst/>
              <a:gdLst/>
              <a:ahLst/>
              <a:cxnLst/>
              <a:rect l="l" t="t" r="r" b="b"/>
              <a:pathLst>
                <a:path w="706755" h="303837" extrusionOk="0">
                  <a:moveTo>
                    <a:pt x="320167" y="0"/>
                  </a:moveTo>
                  <a:cubicBezTo>
                    <a:pt x="194310" y="0"/>
                    <a:pt x="94615" y="125251"/>
                    <a:pt x="0" y="303837"/>
                  </a:cubicBezTo>
                  <a:lnTo>
                    <a:pt x="706755" y="303837"/>
                  </a:lnTo>
                  <a:cubicBezTo>
                    <a:pt x="594932" y="135335"/>
                    <a:pt x="483933" y="0"/>
                    <a:pt x="320167" y="0"/>
                  </a:cubicBezTo>
                  <a:close/>
                </a:path>
              </a:pathLst>
            </a:custGeom>
            <a:solidFill>
              <a:srgbClr val="A54FA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75;p3"/>
            <p:cNvSpPr/>
            <p:nvPr/>
          </p:nvSpPr>
          <p:spPr>
            <a:xfrm>
              <a:off x="0" y="2737741"/>
              <a:ext cx="464201" cy="465648"/>
            </a:xfrm>
            <a:custGeom>
              <a:avLst/>
              <a:gdLst/>
              <a:ahLst/>
              <a:cxnLst/>
              <a:rect l="l" t="t" r="r" b="b"/>
              <a:pathLst>
                <a:path w="618934" h="620864" extrusionOk="0">
                  <a:moveTo>
                    <a:pt x="0" y="0"/>
                  </a:moveTo>
                  <a:lnTo>
                    <a:pt x="0" y="620865"/>
                  </a:lnTo>
                  <a:lnTo>
                    <a:pt x="618935" y="620865"/>
                  </a:lnTo>
                  <a:cubicBezTo>
                    <a:pt x="480632" y="309101"/>
                    <a:pt x="339535" y="1459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BEF176"/>
                </a:gs>
                <a:gs pos="100000">
                  <a:srgbClr val="17A89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Google Shape;76;p3"/>
            <p:cNvSpPr/>
            <p:nvPr/>
          </p:nvSpPr>
          <p:spPr>
            <a:xfrm>
              <a:off x="8765190" y="3203434"/>
              <a:ext cx="378809" cy="485483"/>
            </a:xfrm>
            <a:custGeom>
              <a:avLst/>
              <a:gdLst/>
              <a:ahLst/>
              <a:cxnLst/>
              <a:rect l="l" t="t" r="r" b="b"/>
              <a:pathLst>
                <a:path w="505079" h="647310" extrusionOk="0">
                  <a:moveTo>
                    <a:pt x="0" y="0"/>
                  </a:moveTo>
                  <a:cubicBezTo>
                    <a:pt x="127000" y="368460"/>
                    <a:pt x="278765" y="644013"/>
                    <a:pt x="505079" y="647310"/>
                  </a:cubicBezTo>
                  <a:lnTo>
                    <a:pt x="505079" y="0"/>
                  </a:lnTo>
                  <a:close/>
                </a:path>
              </a:pathLst>
            </a:custGeom>
            <a:gradFill>
              <a:gsLst>
                <a:gs pos="0">
                  <a:srgbClr val="FF826C"/>
                </a:gs>
                <a:gs pos="100000">
                  <a:srgbClr val="FF3E45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Google Shape;77;p3"/>
            <p:cNvSpPr/>
            <p:nvPr/>
          </p:nvSpPr>
          <p:spPr>
            <a:xfrm>
              <a:off x="1894904" y="2489983"/>
              <a:ext cx="794003" cy="713456"/>
            </a:xfrm>
            <a:custGeom>
              <a:avLst/>
              <a:gdLst/>
              <a:ahLst/>
              <a:cxnLst/>
              <a:rect l="l" t="t" r="r" b="b"/>
              <a:pathLst>
                <a:path w="1058671" h="951274" extrusionOk="0">
                  <a:moveTo>
                    <a:pt x="584200" y="0"/>
                  </a:moveTo>
                  <a:cubicBezTo>
                    <a:pt x="388938" y="0"/>
                    <a:pt x="206692" y="447289"/>
                    <a:pt x="0" y="951274"/>
                  </a:cubicBezTo>
                  <a:lnTo>
                    <a:pt x="1058672" y="951274"/>
                  </a:lnTo>
                  <a:cubicBezTo>
                    <a:pt x="920623" y="672805"/>
                    <a:pt x="806005" y="314808"/>
                    <a:pt x="664654" y="17313"/>
                  </a:cubicBezTo>
                  <a:cubicBezTo>
                    <a:pt x="639312" y="6075"/>
                    <a:pt x="611924" y="184"/>
                    <a:pt x="584200" y="0"/>
                  </a:cubicBezTo>
                  <a:close/>
                </a:path>
              </a:pathLst>
            </a:custGeom>
            <a:solidFill>
              <a:srgbClr val="FF800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78;p3"/>
            <p:cNvSpPr/>
            <p:nvPr/>
          </p:nvSpPr>
          <p:spPr>
            <a:xfrm>
              <a:off x="5288756" y="3203434"/>
              <a:ext cx="940450" cy="428073"/>
            </a:xfrm>
            <a:custGeom>
              <a:avLst/>
              <a:gdLst/>
              <a:ahLst/>
              <a:cxnLst/>
              <a:rect l="l" t="t" r="r" b="b"/>
              <a:pathLst>
                <a:path w="1253934" h="570764" extrusionOk="0">
                  <a:moveTo>
                    <a:pt x="569913" y="570765"/>
                  </a:moveTo>
                  <a:cubicBezTo>
                    <a:pt x="852488" y="570765"/>
                    <a:pt x="1068959" y="318106"/>
                    <a:pt x="1253934" y="0"/>
                  </a:cubicBezTo>
                  <a:lnTo>
                    <a:pt x="0" y="0"/>
                  </a:lnTo>
                  <a:cubicBezTo>
                    <a:pt x="142240" y="325336"/>
                    <a:pt x="312674" y="570765"/>
                    <a:pt x="569913" y="570765"/>
                  </a:cubicBezTo>
                  <a:close/>
                </a:path>
              </a:pathLst>
            </a:custGeom>
            <a:solidFill>
              <a:srgbClr val="7DFF29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Google Shape;79;p3"/>
            <p:cNvSpPr/>
            <p:nvPr/>
          </p:nvSpPr>
          <p:spPr>
            <a:xfrm>
              <a:off x="8514492" y="2394856"/>
              <a:ext cx="629507" cy="808583"/>
            </a:xfrm>
            <a:custGeom>
              <a:avLst/>
              <a:gdLst/>
              <a:ahLst/>
              <a:cxnLst/>
              <a:rect l="l" t="t" r="r" b="b"/>
              <a:pathLst>
                <a:path w="839343" h="1078110" extrusionOk="0">
                  <a:moveTo>
                    <a:pt x="0" y="1078111"/>
                  </a:moveTo>
                  <a:lnTo>
                    <a:pt x="839343" y="1078111"/>
                  </a:lnTo>
                  <a:lnTo>
                    <a:pt x="839343" y="0"/>
                  </a:lnTo>
                  <a:cubicBezTo>
                    <a:pt x="537274" y="5898"/>
                    <a:pt x="328867" y="647881"/>
                    <a:pt x="0" y="1078111"/>
                  </a:cubicBezTo>
                  <a:close/>
                </a:path>
              </a:pathLst>
            </a:custGeom>
            <a:solidFill>
              <a:srgbClr val="FF96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Google Shape;80;p3"/>
            <p:cNvSpPr/>
            <p:nvPr/>
          </p:nvSpPr>
          <p:spPr>
            <a:xfrm>
              <a:off x="3876675" y="2014492"/>
              <a:ext cx="1398460" cy="1189045"/>
            </a:xfrm>
            <a:custGeom>
              <a:avLst/>
              <a:gdLst/>
              <a:ahLst/>
              <a:cxnLst/>
              <a:rect l="l" t="t" r="r" b="b"/>
              <a:pathLst>
                <a:path w="1864614" h="1585393" extrusionOk="0">
                  <a:moveTo>
                    <a:pt x="215900" y="962880"/>
                  </a:moveTo>
                  <a:lnTo>
                    <a:pt x="839153" y="1585267"/>
                  </a:lnTo>
                  <a:lnTo>
                    <a:pt x="866648" y="1585267"/>
                  </a:lnTo>
                  <a:lnTo>
                    <a:pt x="223329" y="942523"/>
                  </a:lnTo>
                  <a:close/>
                  <a:moveTo>
                    <a:pt x="194754" y="1023761"/>
                  </a:moveTo>
                  <a:lnTo>
                    <a:pt x="757047" y="1585267"/>
                  </a:lnTo>
                  <a:lnTo>
                    <a:pt x="784542" y="1585267"/>
                  </a:lnTo>
                  <a:lnTo>
                    <a:pt x="201866" y="1003341"/>
                  </a:lnTo>
                  <a:cubicBezTo>
                    <a:pt x="199771" y="1010190"/>
                    <a:pt x="197358" y="1016976"/>
                    <a:pt x="195009" y="1023761"/>
                  </a:cubicBezTo>
                  <a:close/>
                  <a:moveTo>
                    <a:pt x="173990" y="1084833"/>
                  </a:moveTo>
                  <a:lnTo>
                    <a:pt x="675132" y="1585267"/>
                  </a:lnTo>
                  <a:lnTo>
                    <a:pt x="702691" y="1585267"/>
                  </a:lnTo>
                  <a:lnTo>
                    <a:pt x="181039" y="1064349"/>
                  </a:lnTo>
                  <a:close/>
                  <a:moveTo>
                    <a:pt x="259143" y="841751"/>
                  </a:moveTo>
                  <a:lnTo>
                    <a:pt x="1003681" y="1585267"/>
                  </a:lnTo>
                  <a:lnTo>
                    <a:pt x="1031177" y="1585267"/>
                  </a:lnTo>
                  <a:lnTo>
                    <a:pt x="266700" y="821584"/>
                  </a:lnTo>
                  <a:close/>
                  <a:moveTo>
                    <a:pt x="237490" y="902188"/>
                  </a:moveTo>
                  <a:lnTo>
                    <a:pt x="921512" y="1585267"/>
                  </a:lnTo>
                  <a:lnTo>
                    <a:pt x="949071" y="1585267"/>
                  </a:lnTo>
                  <a:lnTo>
                    <a:pt x="244729" y="881895"/>
                  </a:lnTo>
                  <a:close/>
                  <a:moveTo>
                    <a:pt x="303657" y="722207"/>
                  </a:moveTo>
                  <a:lnTo>
                    <a:pt x="1167892" y="1585267"/>
                  </a:lnTo>
                  <a:lnTo>
                    <a:pt x="1195451" y="1585267"/>
                  </a:lnTo>
                  <a:lnTo>
                    <a:pt x="311150" y="702358"/>
                  </a:lnTo>
                  <a:cubicBezTo>
                    <a:pt x="308801" y="708953"/>
                    <a:pt x="306260" y="715549"/>
                    <a:pt x="303657" y="722207"/>
                  </a:cubicBezTo>
                  <a:close/>
                  <a:moveTo>
                    <a:pt x="281178" y="781757"/>
                  </a:moveTo>
                  <a:lnTo>
                    <a:pt x="1085850" y="1585267"/>
                  </a:lnTo>
                  <a:lnTo>
                    <a:pt x="1113346" y="1585267"/>
                  </a:lnTo>
                  <a:lnTo>
                    <a:pt x="288671" y="761717"/>
                  </a:lnTo>
                  <a:cubicBezTo>
                    <a:pt x="286131" y="768376"/>
                    <a:pt x="283654" y="775035"/>
                    <a:pt x="281178" y="781757"/>
                  </a:cubicBezTo>
                  <a:close/>
                  <a:moveTo>
                    <a:pt x="45657" y="1448727"/>
                  </a:moveTo>
                  <a:lnTo>
                    <a:pt x="182372" y="1585267"/>
                  </a:lnTo>
                  <a:lnTo>
                    <a:pt x="209867" y="1585267"/>
                  </a:lnTo>
                  <a:lnTo>
                    <a:pt x="53086" y="1428687"/>
                  </a:lnTo>
                  <a:close/>
                  <a:moveTo>
                    <a:pt x="23051" y="1508150"/>
                  </a:moveTo>
                  <a:lnTo>
                    <a:pt x="100266" y="1585267"/>
                  </a:lnTo>
                  <a:lnTo>
                    <a:pt x="127762" y="1585267"/>
                  </a:lnTo>
                  <a:lnTo>
                    <a:pt x="30671" y="1488300"/>
                  </a:lnTo>
                  <a:close/>
                  <a:moveTo>
                    <a:pt x="67501" y="1388797"/>
                  </a:moveTo>
                  <a:lnTo>
                    <a:pt x="264351" y="1585394"/>
                  </a:lnTo>
                  <a:lnTo>
                    <a:pt x="292100" y="1585394"/>
                  </a:lnTo>
                  <a:lnTo>
                    <a:pt x="75121" y="1368757"/>
                  </a:lnTo>
                  <a:close/>
                  <a:moveTo>
                    <a:pt x="326517" y="663228"/>
                  </a:moveTo>
                  <a:lnTo>
                    <a:pt x="1249807" y="1585267"/>
                  </a:lnTo>
                  <a:lnTo>
                    <a:pt x="1277303" y="1585267"/>
                  </a:lnTo>
                  <a:lnTo>
                    <a:pt x="334709" y="643632"/>
                  </a:lnTo>
                  <a:cubicBezTo>
                    <a:pt x="332041" y="650164"/>
                    <a:pt x="329374" y="656696"/>
                    <a:pt x="326771" y="663228"/>
                  </a:cubicBezTo>
                  <a:close/>
                  <a:moveTo>
                    <a:pt x="153035" y="1145905"/>
                  </a:moveTo>
                  <a:lnTo>
                    <a:pt x="593027" y="1585267"/>
                  </a:lnTo>
                  <a:lnTo>
                    <a:pt x="620522" y="1585267"/>
                  </a:lnTo>
                  <a:lnTo>
                    <a:pt x="160084" y="1125421"/>
                  </a:lnTo>
                  <a:close/>
                  <a:moveTo>
                    <a:pt x="0" y="1566812"/>
                  </a:moveTo>
                  <a:lnTo>
                    <a:pt x="18288" y="1585077"/>
                  </a:lnTo>
                  <a:lnTo>
                    <a:pt x="45847" y="1585077"/>
                  </a:lnTo>
                  <a:lnTo>
                    <a:pt x="7747" y="1547026"/>
                  </a:lnTo>
                  <a:cubicBezTo>
                    <a:pt x="5080" y="1554128"/>
                    <a:pt x="2413" y="1560470"/>
                    <a:pt x="0" y="1566812"/>
                  </a:cubicBezTo>
                  <a:close/>
                  <a:moveTo>
                    <a:pt x="132207" y="1206723"/>
                  </a:moveTo>
                  <a:lnTo>
                    <a:pt x="511111" y="1585077"/>
                  </a:lnTo>
                  <a:lnTo>
                    <a:pt x="538607" y="1585077"/>
                  </a:lnTo>
                  <a:lnTo>
                    <a:pt x="139065" y="1186302"/>
                  </a:lnTo>
                  <a:close/>
                  <a:moveTo>
                    <a:pt x="110998" y="1267605"/>
                  </a:moveTo>
                  <a:lnTo>
                    <a:pt x="428942" y="1585077"/>
                  </a:lnTo>
                  <a:lnTo>
                    <a:pt x="456438" y="1585077"/>
                  </a:lnTo>
                  <a:lnTo>
                    <a:pt x="118110" y="1247184"/>
                  </a:lnTo>
                  <a:cubicBezTo>
                    <a:pt x="115570" y="1254223"/>
                    <a:pt x="113221" y="1261009"/>
                    <a:pt x="110808" y="1267795"/>
                  </a:cubicBezTo>
                  <a:close/>
                  <a:moveTo>
                    <a:pt x="89662" y="1328233"/>
                  </a:moveTo>
                  <a:lnTo>
                    <a:pt x="346837" y="1585077"/>
                  </a:lnTo>
                  <a:lnTo>
                    <a:pt x="374333" y="1585077"/>
                  </a:lnTo>
                  <a:lnTo>
                    <a:pt x="96838" y="1307939"/>
                  </a:lnTo>
                  <a:cubicBezTo>
                    <a:pt x="94234" y="1314915"/>
                    <a:pt x="91884" y="1321701"/>
                    <a:pt x="89472" y="1328423"/>
                  </a:cubicBezTo>
                  <a:close/>
                  <a:moveTo>
                    <a:pt x="1792922" y="1361400"/>
                  </a:moveTo>
                  <a:lnTo>
                    <a:pt x="599122" y="169137"/>
                  </a:lnTo>
                  <a:cubicBezTo>
                    <a:pt x="594868" y="173956"/>
                    <a:pt x="590614" y="178966"/>
                    <a:pt x="586422" y="183976"/>
                  </a:cubicBezTo>
                  <a:lnTo>
                    <a:pt x="1809750" y="1405920"/>
                  </a:lnTo>
                  <a:cubicBezTo>
                    <a:pt x="1804035" y="1391251"/>
                    <a:pt x="1798383" y="1376475"/>
                    <a:pt x="1792732" y="1361591"/>
                  </a:cubicBezTo>
                  <a:close/>
                  <a:moveTo>
                    <a:pt x="1608772" y="849171"/>
                  </a:moveTo>
                  <a:lnTo>
                    <a:pt x="785876" y="27967"/>
                  </a:lnTo>
                  <a:cubicBezTo>
                    <a:pt x="779526" y="30631"/>
                    <a:pt x="773176" y="33421"/>
                    <a:pt x="766826" y="36402"/>
                  </a:cubicBezTo>
                  <a:lnTo>
                    <a:pt x="1624076" y="892549"/>
                  </a:lnTo>
                  <a:close/>
                  <a:moveTo>
                    <a:pt x="1745488" y="1231837"/>
                  </a:moveTo>
                  <a:lnTo>
                    <a:pt x="638873" y="127217"/>
                  </a:lnTo>
                  <a:cubicBezTo>
                    <a:pt x="634238" y="131720"/>
                    <a:pt x="629603" y="136222"/>
                    <a:pt x="625030" y="140915"/>
                  </a:cubicBezTo>
                  <a:lnTo>
                    <a:pt x="1760728" y="1275088"/>
                  </a:lnTo>
                  <a:close/>
                  <a:moveTo>
                    <a:pt x="1700149" y="1104493"/>
                  </a:moveTo>
                  <a:lnTo>
                    <a:pt x="682689" y="89166"/>
                  </a:lnTo>
                  <a:cubicBezTo>
                    <a:pt x="677609" y="93161"/>
                    <a:pt x="672528" y="97347"/>
                    <a:pt x="667512" y="101533"/>
                  </a:cubicBezTo>
                  <a:lnTo>
                    <a:pt x="1714818" y="1147490"/>
                  </a:lnTo>
                  <a:close/>
                  <a:moveTo>
                    <a:pt x="1558734" y="717197"/>
                  </a:moveTo>
                  <a:lnTo>
                    <a:pt x="848423" y="8435"/>
                  </a:lnTo>
                  <a:cubicBezTo>
                    <a:pt x="841058" y="10020"/>
                    <a:pt x="833691" y="11859"/>
                    <a:pt x="826453" y="13952"/>
                  </a:cubicBezTo>
                  <a:lnTo>
                    <a:pt x="1575753" y="762288"/>
                  </a:lnTo>
                  <a:cubicBezTo>
                    <a:pt x="1569974" y="747239"/>
                    <a:pt x="1564132" y="732272"/>
                    <a:pt x="1558354" y="717388"/>
                  </a:cubicBezTo>
                  <a:close/>
                  <a:moveTo>
                    <a:pt x="1655128" y="977593"/>
                  </a:moveTo>
                  <a:lnTo>
                    <a:pt x="731266" y="55491"/>
                  </a:lnTo>
                  <a:cubicBezTo>
                    <a:pt x="725615" y="58852"/>
                    <a:pt x="719963" y="62404"/>
                    <a:pt x="714375" y="66082"/>
                  </a:cubicBezTo>
                  <a:lnTo>
                    <a:pt x="1670050" y="1020337"/>
                  </a:lnTo>
                  <a:cubicBezTo>
                    <a:pt x="1664843" y="1006131"/>
                    <a:pt x="1659827" y="991925"/>
                    <a:pt x="1654746" y="977783"/>
                  </a:cubicBezTo>
                  <a:close/>
                  <a:moveTo>
                    <a:pt x="1289876" y="202621"/>
                  </a:moveTo>
                  <a:lnTo>
                    <a:pt x="1173035" y="85995"/>
                  </a:lnTo>
                  <a:cubicBezTo>
                    <a:pt x="1150029" y="68341"/>
                    <a:pt x="1125385" y="52924"/>
                    <a:pt x="1099439" y="39954"/>
                  </a:cubicBezTo>
                  <a:lnTo>
                    <a:pt x="1356423" y="296544"/>
                  </a:lnTo>
                  <a:cubicBezTo>
                    <a:pt x="1335786" y="264142"/>
                    <a:pt x="1313434" y="232854"/>
                    <a:pt x="1289495" y="202812"/>
                  </a:cubicBezTo>
                  <a:close/>
                  <a:moveTo>
                    <a:pt x="1501457" y="577994"/>
                  </a:moveTo>
                  <a:lnTo>
                    <a:pt x="922147" y="0"/>
                  </a:lnTo>
                  <a:cubicBezTo>
                    <a:pt x="913321" y="0"/>
                    <a:pt x="904558" y="634"/>
                    <a:pt x="895922" y="1332"/>
                  </a:cubicBezTo>
                  <a:lnTo>
                    <a:pt x="1521396" y="625938"/>
                  </a:lnTo>
                  <a:cubicBezTo>
                    <a:pt x="1514666" y="609894"/>
                    <a:pt x="1507934" y="593912"/>
                    <a:pt x="1501077" y="578185"/>
                  </a:cubicBezTo>
                  <a:close/>
                  <a:moveTo>
                    <a:pt x="1428496" y="423127"/>
                  </a:moveTo>
                  <a:lnTo>
                    <a:pt x="1013841" y="9576"/>
                  </a:lnTo>
                  <a:cubicBezTo>
                    <a:pt x="1002792" y="7039"/>
                    <a:pt x="991597" y="4926"/>
                    <a:pt x="980250" y="3234"/>
                  </a:cubicBezTo>
                  <a:lnTo>
                    <a:pt x="1455293" y="477667"/>
                  </a:lnTo>
                  <a:cubicBezTo>
                    <a:pt x="1446340" y="459275"/>
                    <a:pt x="1437322" y="441157"/>
                    <a:pt x="1428115" y="423317"/>
                  </a:cubicBezTo>
                  <a:close/>
                  <a:moveTo>
                    <a:pt x="456057" y="381651"/>
                  </a:moveTo>
                  <a:lnTo>
                    <a:pt x="1661033" y="1585077"/>
                  </a:lnTo>
                  <a:lnTo>
                    <a:pt x="1688592" y="1585077"/>
                  </a:lnTo>
                  <a:lnTo>
                    <a:pt x="465455" y="364084"/>
                  </a:lnTo>
                  <a:cubicBezTo>
                    <a:pt x="462153" y="369982"/>
                    <a:pt x="458915" y="375880"/>
                    <a:pt x="455676" y="381842"/>
                  </a:cubicBezTo>
                  <a:close/>
                  <a:moveTo>
                    <a:pt x="427990" y="435620"/>
                  </a:moveTo>
                  <a:lnTo>
                    <a:pt x="1578928" y="1585077"/>
                  </a:lnTo>
                  <a:lnTo>
                    <a:pt x="1606423" y="1585077"/>
                  </a:lnTo>
                  <a:lnTo>
                    <a:pt x="436880" y="417609"/>
                  </a:lnTo>
                  <a:cubicBezTo>
                    <a:pt x="433769" y="423634"/>
                    <a:pt x="430657" y="429659"/>
                    <a:pt x="427609" y="435810"/>
                  </a:cubicBezTo>
                  <a:close/>
                  <a:moveTo>
                    <a:pt x="1845564" y="1495847"/>
                  </a:moveTo>
                  <a:lnTo>
                    <a:pt x="561911" y="214354"/>
                  </a:lnTo>
                  <a:cubicBezTo>
                    <a:pt x="557975" y="219554"/>
                    <a:pt x="554101" y="224881"/>
                    <a:pt x="550164" y="230145"/>
                  </a:cubicBezTo>
                  <a:lnTo>
                    <a:pt x="1864614" y="1542904"/>
                  </a:lnTo>
                  <a:cubicBezTo>
                    <a:pt x="1858137" y="1527429"/>
                    <a:pt x="1851660" y="1511828"/>
                    <a:pt x="1845183" y="1496037"/>
                  </a:cubicBezTo>
                  <a:close/>
                  <a:moveTo>
                    <a:pt x="375222" y="547553"/>
                  </a:moveTo>
                  <a:lnTo>
                    <a:pt x="1414272" y="1585267"/>
                  </a:lnTo>
                  <a:lnTo>
                    <a:pt x="1441831" y="1585267"/>
                  </a:lnTo>
                  <a:lnTo>
                    <a:pt x="383730" y="528528"/>
                  </a:lnTo>
                  <a:cubicBezTo>
                    <a:pt x="381000" y="534870"/>
                    <a:pt x="378016" y="541148"/>
                    <a:pt x="375222" y="547553"/>
                  </a:cubicBezTo>
                  <a:close/>
                  <a:moveTo>
                    <a:pt x="400622" y="491111"/>
                  </a:moveTo>
                  <a:lnTo>
                    <a:pt x="1496251" y="1585267"/>
                  </a:lnTo>
                  <a:lnTo>
                    <a:pt x="1524000" y="1585267"/>
                  </a:lnTo>
                  <a:lnTo>
                    <a:pt x="409702" y="472466"/>
                  </a:lnTo>
                  <a:close/>
                  <a:moveTo>
                    <a:pt x="516509" y="278723"/>
                  </a:moveTo>
                  <a:lnTo>
                    <a:pt x="1824609" y="1585140"/>
                  </a:lnTo>
                  <a:lnTo>
                    <a:pt x="1852105" y="1585140"/>
                  </a:lnTo>
                  <a:lnTo>
                    <a:pt x="527685" y="262235"/>
                  </a:lnTo>
                  <a:cubicBezTo>
                    <a:pt x="524002" y="267689"/>
                    <a:pt x="520319" y="273079"/>
                    <a:pt x="516699" y="278723"/>
                  </a:cubicBezTo>
                  <a:close/>
                  <a:moveTo>
                    <a:pt x="484759" y="329458"/>
                  </a:moveTo>
                  <a:lnTo>
                    <a:pt x="1742059" y="1585140"/>
                  </a:lnTo>
                  <a:lnTo>
                    <a:pt x="1769555" y="1585140"/>
                  </a:lnTo>
                  <a:lnTo>
                    <a:pt x="495617" y="312208"/>
                  </a:lnTo>
                  <a:cubicBezTo>
                    <a:pt x="492125" y="317916"/>
                    <a:pt x="488950" y="323814"/>
                    <a:pt x="485267" y="329395"/>
                  </a:cubicBezTo>
                  <a:close/>
                  <a:moveTo>
                    <a:pt x="350076" y="605010"/>
                  </a:moveTo>
                  <a:lnTo>
                    <a:pt x="1331659" y="1585330"/>
                  </a:lnTo>
                  <a:lnTo>
                    <a:pt x="1359154" y="1585330"/>
                  </a:lnTo>
                  <a:lnTo>
                    <a:pt x="358775" y="585668"/>
                  </a:lnTo>
                  <a:close/>
                </a:path>
              </a:pathLst>
            </a:custGeom>
            <a:solidFill>
              <a:srgbClr val="AF9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" name="Google Shape;81;p3"/>
            <p:cNvSpPr/>
            <p:nvPr/>
          </p:nvSpPr>
          <p:spPr>
            <a:xfrm>
              <a:off x="0" y="2918101"/>
              <a:ext cx="387952" cy="285382"/>
            </a:xfrm>
            <a:custGeom>
              <a:avLst/>
              <a:gdLst/>
              <a:ahLst/>
              <a:cxnLst/>
              <a:rect l="l" t="t" r="r" b="b"/>
              <a:pathLst>
                <a:path w="517270" h="380509" extrusionOk="0">
                  <a:moveTo>
                    <a:pt x="0" y="0"/>
                  </a:moveTo>
                  <a:lnTo>
                    <a:pt x="0" y="380510"/>
                  </a:lnTo>
                  <a:lnTo>
                    <a:pt x="517271" y="380510"/>
                  </a:lnTo>
                  <a:cubicBezTo>
                    <a:pt x="385445" y="159053"/>
                    <a:pt x="226378" y="1142"/>
                    <a:pt x="0" y="0"/>
                  </a:cubicBezTo>
                  <a:close/>
                </a:path>
              </a:pathLst>
            </a:custGeom>
            <a:solidFill>
              <a:srgbClr val="029E8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" name="Google Shape;82;p3"/>
            <p:cNvSpPr/>
            <p:nvPr/>
          </p:nvSpPr>
          <p:spPr>
            <a:xfrm>
              <a:off x="6229207" y="2252166"/>
              <a:ext cx="1366075" cy="951274"/>
            </a:xfrm>
            <a:custGeom>
              <a:avLst/>
              <a:gdLst/>
              <a:ahLst/>
              <a:cxnLst/>
              <a:rect l="l" t="t" r="r" b="b"/>
              <a:pathLst>
                <a:path w="1821434" h="1268365" extrusionOk="0">
                  <a:moveTo>
                    <a:pt x="840804" y="0"/>
                  </a:moveTo>
                  <a:cubicBezTo>
                    <a:pt x="537718" y="0"/>
                    <a:pt x="314134" y="728422"/>
                    <a:pt x="0" y="1268366"/>
                  </a:cubicBezTo>
                  <a:lnTo>
                    <a:pt x="1821435" y="1268366"/>
                  </a:lnTo>
                  <a:cubicBezTo>
                    <a:pt x="1438784" y="781440"/>
                    <a:pt x="1172337" y="0"/>
                    <a:pt x="840804" y="0"/>
                  </a:cubicBezTo>
                  <a:close/>
                </a:path>
              </a:pathLst>
            </a:custGeom>
            <a:gradFill>
              <a:gsLst>
                <a:gs pos="0">
                  <a:srgbClr val="3BE5CC"/>
                </a:gs>
                <a:gs pos="100000">
                  <a:srgbClr val="02719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" name="Google Shape;83;p3"/>
            <p:cNvSpPr/>
            <p:nvPr/>
          </p:nvSpPr>
          <p:spPr>
            <a:xfrm>
              <a:off x="7343679" y="1786473"/>
              <a:ext cx="1421463" cy="1416970"/>
            </a:xfrm>
            <a:custGeom>
              <a:avLst/>
              <a:gdLst/>
              <a:ahLst/>
              <a:cxnLst/>
              <a:rect l="l" t="t" r="r" b="b"/>
              <a:pathLst>
                <a:path w="1895284" h="1889294" extrusionOk="0">
                  <a:moveTo>
                    <a:pt x="878205" y="1889294"/>
                  </a:moveTo>
                  <a:lnTo>
                    <a:pt x="931735" y="1889294"/>
                  </a:lnTo>
                  <a:lnTo>
                    <a:pt x="931735" y="14333"/>
                  </a:lnTo>
                  <a:cubicBezTo>
                    <a:pt x="913194" y="20420"/>
                    <a:pt x="895286" y="28190"/>
                    <a:pt x="878205" y="37544"/>
                  </a:cubicBezTo>
                  <a:close/>
                  <a:moveTo>
                    <a:pt x="607695" y="1889294"/>
                  </a:moveTo>
                  <a:lnTo>
                    <a:pt x="661226" y="1889294"/>
                  </a:lnTo>
                  <a:lnTo>
                    <a:pt x="661226" y="256971"/>
                  </a:lnTo>
                  <a:cubicBezTo>
                    <a:pt x="643065" y="284241"/>
                    <a:pt x="625221" y="313223"/>
                    <a:pt x="607695" y="343917"/>
                  </a:cubicBezTo>
                  <a:close/>
                  <a:moveTo>
                    <a:pt x="427419" y="1889294"/>
                  </a:moveTo>
                  <a:lnTo>
                    <a:pt x="480885" y="1889294"/>
                  </a:lnTo>
                  <a:lnTo>
                    <a:pt x="480885" y="601903"/>
                  </a:lnTo>
                  <a:cubicBezTo>
                    <a:pt x="462852" y="643505"/>
                    <a:pt x="445009" y="686357"/>
                    <a:pt x="427419" y="730452"/>
                  </a:cubicBezTo>
                  <a:close/>
                  <a:moveTo>
                    <a:pt x="697865" y="1889294"/>
                  </a:moveTo>
                  <a:lnTo>
                    <a:pt x="751396" y="1889294"/>
                  </a:lnTo>
                  <a:lnTo>
                    <a:pt x="751396" y="140281"/>
                  </a:lnTo>
                  <a:cubicBezTo>
                    <a:pt x="733171" y="160068"/>
                    <a:pt x="715328" y="181651"/>
                    <a:pt x="697865" y="205031"/>
                  </a:cubicBezTo>
                  <a:close/>
                  <a:moveTo>
                    <a:pt x="517525" y="1889294"/>
                  </a:moveTo>
                  <a:lnTo>
                    <a:pt x="571056" y="1889294"/>
                  </a:lnTo>
                  <a:lnTo>
                    <a:pt x="571056" y="411141"/>
                  </a:lnTo>
                  <a:cubicBezTo>
                    <a:pt x="552895" y="445894"/>
                    <a:pt x="535115" y="482296"/>
                    <a:pt x="517525" y="520030"/>
                  </a:cubicBezTo>
                  <a:close/>
                  <a:moveTo>
                    <a:pt x="66675" y="1889294"/>
                  </a:moveTo>
                  <a:lnTo>
                    <a:pt x="120206" y="1889294"/>
                  </a:lnTo>
                  <a:lnTo>
                    <a:pt x="120206" y="1579813"/>
                  </a:lnTo>
                  <a:cubicBezTo>
                    <a:pt x="102489" y="1628309"/>
                    <a:pt x="84646" y="1676037"/>
                    <a:pt x="66675" y="1723011"/>
                  </a:cubicBezTo>
                  <a:close/>
                  <a:moveTo>
                    <a:pt x="30035" y="1889294"/>
                  </a:moveTo>
                  <a:lnTo>
                    <a:pt x="30035" y="1816363"/>
                  </a:lnTo>
                  <a:cubicBezTo>
                    <a:pt x="20066" y="1841014"/>
                    <a:pt x="10096" y="1865322"/>
                    <a:pt x="0" y="1889294"/>
                  </a:cubicBezTo>
                  <a:close/>
                  <a:moveTo>
                    <a:pt x="247015" y="1889294"/>
                  </a:moveTo>
                  <a:lnTo>
                    <a:pt x="300482" y="1889294"/>
                  </a:lnTo>
                  <a:lnTo>
                    <a:pt x="300482" y="1069676"/>
                  </a:lnTo>
                  <a:cubicBezTo>
                    <a:pt x="282639" y="1119986"/>
                    <a:pt x="264858" y="1170721"/>
                    <a:pt x="247015" y="1221880"/>
                  </a:cubicBezTo>
                  <a:close/>
                  <a:moveTo>
                    <a:pt x="337185" y="1889294"/>
                  </a:moveTo>
                  <a:lnTo>
                    <a:pt x="390652" y="1889294"/>
                  </a:lnTo>
                  <a:lnTo>
                    <a:pt x="390652" y="823867"/>
                  </a:lnTo>
                  <a:cubicBezTo>
                    <a:pt x="372682" y="870923"/>
                    <a:pt x="354902" y="918823"/>
                    <a:pt x="337185" y="967573"/>
                  </a:cubicBezTo>
                  <a:close/>
                  <a:moveTo>
                    <a:pt x="156845" y="1889294"/>
                  </a:moveTo>
                  <a:lnTo>
                    <a:pt x="210376" y="1889294"/>
                  </a:lnTo>
                  <a:lnTo>
                    <a:pt x="210376" y="1326393"/>
                  </a:lnTo>
                  <a:cubicBezTo>
                    <a:pt x="192532" y="1377128"/>
                    <a:pt x="174689" y="1427691"/>
                    <a:pt x="156845" y="1478090"/>
                  </a:cubicBezTo>
                  <a:close/>
                  <a:moveTo>
                    <a:pt x="787971" y="1889294"/>
                  </a:moveTo>
                  <a:lnTo>
                    <a:pt x="841502" y="1889294"/>
                  </a:lnTo>
                  <a:lnTo>
                    <a:pt x="841502" y="60184"/>
                  </a:lnTo>
                  <a:cubicBezTo>
                    <a:pt x="822643" y="73317"/>
                    <a:pt x="804799" y="87748"/>
                    <a:pt x="787971" y="103372"/>
                  </a:cubicBezTo>
                  <a:close/>
                  <a:moveTo>
                    <a:pt x="1501902" y="1889294"/>
                  </a:moveTo>
                  <a:lnTo>
                    <a:pt x="1555369" y="1889294"/>
                  </a:lnTo>
                  <a:lnTo>
                    <a:pt x="1555369" y="725442"/>
                  </a:lnTo>
                  <a:cubicBezTo>
                    <a:pt x="1538033" y="671917"/>
                    <a:pt x="1520254" y="620041"/>
                    <a:pt x="1501902" y="570194"/>
                  </a:cubicBezTo>
                  <a:close/>
                  <a:moveTo>
                    <a:pt x="1592008" y="1889294"/>
                  </a:moveTo>
                  <a:lnTo>
                    <a:pt x="1645539" y="1889294"/>
                  </a:lnTo>
                  <a:lnTo>
                    <a:pt x="1645539" y="1026298"/>
                  </a:lnTo>
                  <a:cubicBezTo>
                    <a:pt x="1628013" y="964021"/>
                    <a:pt x="1610234" y="902569"/>
                    <a:pt x="1592008" y="842385"/>
                  </a:cubicBezTo>
                  <a:close/>
                  <a:moveTo>
                    <a:pt x="1682179" y="1889294"/>
                  </a:moveTo>
                  <a:lnTo>
                    <a:pt x="1735709" y="1889294"/>
                  </a:lnTo>
                  <a:lnTo>
                    <a:pt x="1735709" y="1353980"/>
                  </a:lnTo>
                  <a:cubicBezTo>
                    <a:pt x="1717866" y="1288786"/>
                    <a:pt x="1700085" y="1223339"/>
                    <a:pt x="1682179" y="1158272"/>
                  </a:cubicBezTo>
                  <a:close/>
                  <a:moveTo>
                    <a:pt x="1862519" y="1790425"/>
                  </a:moveTo>
                  <a:lnTo>
                    <a:pt x="1862519" y="1889294"/>
                  </a:lnTo>
                  <a:lnTo>
                    <a:pt x="1895284" y="1889294"/>
                  </a:lnTo>
                  <a:cubicBezTo>
                    <a:pt x="1884235" y="1856995"/>
                    <a:pt x="1873314" y="1824037"/>
                    <a:pt x="1862582" y="1790425"/>
                  </a:cubicBezTo>
                  <a:close/>
                  <a:moveTo>
                    <a:pt x="1772348" y="1889294"/>
                  </a:moveTo>
                  <a:lnTo>
                    <a:pt x="1825879" y="1889294"/>
                  </a:lnTo>
                  <a:lnTo>
                    <a:pt x="1825879" y="1671833"/>
                  </a:lnTo>
                  <a:cubicBezTo>
                    <a:pt x="1807718" y="1611205"/>
                    <a:pt x="1789938" y="1549245"/>
                    <a:pt x="1772348" y="1486525"/>
                  </a:cubicBezTo>
                  <a:close/>
                  <a:moveTo>
                    <a:pt x="968375" y="4883"/>
                  </a:moveTo>
                  <a:lnTo>
                    <a:pt x="968375" y="1889294"/>
                  </a:lnTo>
                  <a:lnTo>
                    <a:pt x="1021842" y="1889294"/>
                  </a:lnTo>
                  <a:lnTo>
                    <a:pt x="1021842" y="0"/>
                  </a:lnTo>
                  <a:lnTo>
                    <a:pt x="1020191" y="0"/>
                  </a:lnTo>
                  <a:cubicBezTo>
                    <a:pt x="1002792" y="-8"/>
                    <a:pt x="985457" y="1627"/>
                    <a:pt x="968375" y="4883"/>
                  </a:cubicBezTo>
                  <a:close/>
                  <a:moveTo>
                    <a:pt x="1050925" y="1889294"/>
                  </a:moveTo>
                  <a:lnTo>
                    <a:pt x="1104456" y="1889294"/>
                  </a:lnTo>
                  <a:lnTo>
                    <a:pt x="1104456" y="13318"/>
                  </a:lnTo>
                  <a:cubicBezTo>
                    <a:pt x="1087057" y="7658"/>
                    <a:pt x="1069086" y="3770"/>
                    <a:pt x="1050925" y="1712"/>
                  </a:cubicBezTo>
                  <a:close/>
                  <a:moveTo>
                    <a:pt x="1141096" y="1889294"/>
                  </a:moveTo>
                  <a:lnTo>
                    <a:pt x="1194626" y="1889294"/>
                  </a:lnTo>
                  <a:lnTo>
                    <a:pt x="1194626" y="60564"/>
                  </a:lnTo>
                  <a:cubicBezTo>
                    <a:pt x="1177862" y="48103"/>
                    <a:pt x="1159891" y="37232"/>
                    <a:pt x="1141096" y="28094"/>
                  </a:cubicBezTo>
                  <a:close/>
                  <a:moveTo>
                    <a:pt x="1321435" y="1889294"/>
                  </a:moveTo>
                  <a:lnTo>
                    <a:pt x="1374902" y="1889294"/>
                  </a:lnTo>
                  <a:lnTo>
                    <a:pt x="1374902" y="284304"/>
                  </a:lnTo>
                  <a:cubicBezTo>
                    <a:pt x="1357694" y="253187"/>
                    <a:pt x="1339850" y="224205"/>
                    <a:pt x="1321435" y="197358"/>
                  </a:cubicBezTo>
                  <a:close/>
                  <a:moveTo>
                    <a:pt x="1231265" y="90942"/>
                  </a:moveTo>
                  <a:lnTo>
                    <a:pt x="1231265" y="1889294"/>
                  </a:lnTo>
                  <a:lnTo>
                    <a:pt x="1284732" y="1889294"/>
                  </a:lnTo>
                  <a:lnTo>
                    <a:pt x="1284732" y="148335"/>
                  </a:lnTo>
                  <a:cubicBezTo>
                    <a:pt x="1268349" y="127978"/>
                    <a:pt x="1250569" y="108800"/>
                    <a:pt x="1231456" y="90942"/>
                  </a:cubicBezTo>
                  <a:close/>
                  <a:moveTo>
                    <a:pt x="1411605" y="1889294"/>
                  </a:moveTo>
                  <a:lnTo>
                    <a:pt x="1465072" y="1889294"/>
                  </a:lnTo>
                  <a:lnTo>
                    <a:pt x="1465072" y="475637"/>
                  </a:lnTo>
                  <a:cubicBezTo>
                    <a:pt x="1447800" y="433401"/>
                    <a:pt x="1430021" y="393193"/>
                    <a:pt x="1411605" y="355142"/>
                  </a:cubicBezTo>
                  <a:close/>
                </a:path>
              </a:pathLst>
            </a:custGeom>
            <a:gradFill>
              <a:gsLst>
                <a:gs pos="0">
                  <a:srgbClr val="C182FF">
                    <a:alpha val="53333"/>
                    <a:alpha val="49800"/>
                  </a:srgbClr>
                </a:gs>
                <a:gs pos="100000">
                  <a:srgbClr val="002FFF">
                    <a:alpha val="58431"/>
                    <a:alpha val="4980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" name="Google Shape;84;p3"/>
            <p:cNvSpPr/>
            <p:nvPr/>
          </p:nvSpPr>
          <p:spPr>
            <a:xfrm>
              <a:off x="6229350" y="3129663"/>
              <a:ext cx="93202" cy="73771"/>
            </a:xfrm>
            <a:custGeom>
              <a:avLst/>
              <a:gdLst/>
              <a:ahLst/>
              <a:cxnLst/>
              <a:rect l="l" t="t" r="r" b="b"/>
              <a:pathLst>
                <a:path w="124269" h="98361" extrusionOk="0">
                  <a:moveTo>
                    <a:pt x="0" y="98362"/>
                  </a:moveTo>
                  <a:lnTo>
                    <a:pt x="124269" y="98362"/>
                  </a:lnTo>
                  <a:cubicBezTo>
                    <a:pt x="101409" y="63926"/>
                    <a:pt x="78549" y="30821"/>
                    <a:pt x="55245" y="0"/>
                  </a:cubicBezTo>
                  <a:cubicBezTo>
                    <a:pt x="37020" y="33358"/>
                    <a:pt x="18606" y="66145"/>
                    <a:pt x="0" y="98362"/>
                  </a:cubicBezTo>
                  <a:close/>
                </a:path>
              </a:pathLst>
            </a:custGeom>
            <a:solidFill>
              <a:srgbClr val="FF85C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" name="Google Shape;85;p3"/>
            <p:cNvSpPr/>
            <p:nvPr/>
          </p:nvSpPr>
          <p:spPr>
            <a:xfrm>
              <a:off x="7595330" y="3203434"/>
              <a:ext cx="919163" cy="285382"/>
            </a:xfrm>
            <a:custGeom>
              <a:avLst/>
              <a:gdLst/>
              <a:ahLst/>
              <a:cxnLst/>
              <a:rect l="l" t="t" r="r" b="b"/>
              <a:pathLst>
                <a:path w="1225550" h="380509" extrusionOk="0">
                  <a:moveTo>
                    <a:pt x="607632" y="380510"/>
                  </a:moveTo>
                  <a:cubicBezTo>
                    <a:pt x="862712" y="380510"/>
                    <a:pt x="1059435" y="217271"/>
                    <a:pt x="1225550" y="0"/>
                  </a:cubicBezTo>
                  <a:lnTo>
                    <a:pt x="0" y="0"/>
                  </a:lnTo>
                  <a:cubicBezTo>
                    <a:pt x="173101" y="220442"/>
                    <a:pt x="370078" y="380510"/>
                    <a:pt x="607632" y="380510"/>
                  </a:cubicBezTo>
                  <a:close/>
                </a:path>
              </a:pathLst>
            </a:custGeom>
            <a:solidFill>
              <a:srgbClr val="FFC22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" name="Google Shape;86;p3"/>
            <p:cNvSpPr/>
            <p:nvPr/>
          </p:nvSpPr>
          <p:spPr>
            <a:xfrm>
              <a:off x="2858547" y="3202435"/>
              <a:ext cx="1012412" cy="474733"/>
            </a:xfrm>
            <a:custGeom>
              <a:avLst/>
              <a:gdLst/>
              <a:ahLst/>
              <a:cxnLst/>
              <a:rect l="l" t="t" r="r" b="b"/>
              <a:pathLst>
                <a:path w="1349883" h="632977" extrusionOk="0">
                  <a:moveTo>
                    <a:pt x="617347" y="0"/>
                  </a:moveTo>
                  <a:cubicBezTo>
                    <a:pt x="595535" y="0"/>
                    <a:pt x="577850" y="17662"/>
                    <a:pt x="577850" y="39446"/>
                  </a:cubicBezTo>
                  <a:cubicBezTo>
                    <a:pt x="577850" y="39465"/>
                    <a:pt x="577850" y="39491"/>
                    <a:pt x="577850" y="39509"/>
                  </a:cubicBezTo>
                  <a:lnTo>
                    <a:pt x="577850" y="569877"/>
                  </a:lnTo>
                  <a:cubicBezTo>
                    <a:pt x="577850" y="591661"/>
                    <a:pt x="595535" y="609323"/>
                    <a:pt x="617347" y="609323"/>
                  </a:cubicBezTo>
                  <a:cubicBezTo>
                    <a:pt x="639159" y="609323"/>
                    <a:pt x="656844" y="591661"/>
                    <a:pt x="656844" y="569877"/>
                  </a:cubicBezTo>
                  <a:lnTo>
                    <a:pt x="656844" y="39509"/>
                  </a:lnTo>
                  <a:cubicBezTo>
                    <a:pt x="656876" y="17725"/>
                    <a:pt x="639223" y="38"/>
                    <a:pt x="617411" y="0"/>
                  </a:cubicBezTo>
                  <a:cubicBezTo>
                    <a:pt x="617392" y="0"/>
                    <a:pt x="617366" y="0"/>
                    <a:pt x="617347" y="0"/>
                  </a:cubicBezTo>
                  <a:close/>
                  <a:moveTo>
                    <a:pt x="39497" y="0"/>
                  </a:moveTo>
                  <a:cubicBezTo>
                    <a:pt x="17685" y="0"/>
                    <a:pt x="0" y="17662"/>
                    <a:pt x="0" y="39446"/>
                  </a:cubicBezTo>
                  <a:cubicBezTo>
                    <a:pt x="0" y="39465"/>
                    <a:pt x="0" y="39491"/>
                    <a:pt x="0" y="39509"/>
                  </a:cubicBezTo>
                  <a:lnTo>
                    <a:pt x="0" y="69506"/>
                  </a:lnTo>
                  <a:cubicBezTo>
                    <a:pt x="0" y="91291"/>
                    <a:pt x="17685" y="108953"/>
                    <a:pt x="39497" y="108953"/>
                  </a:cubicBezTo>
                  <a:cubicBezTo>
                    <a:pt x="61309" y="108953"/>
                    <a:pt x="78994" y="91291"/>
                    <a:pt x="78994" y="69506"/>
                  </a:cubicBezTo>
                  <a:lnTo>
                    <a:pt x="78994" y="39509"/>
                  </a:lnTo>
                  <a:cubicBezTo>
                    <a:pt x="79032" y="17821"/>
                    <a:pt x="61532" y="171"/>
                    <a:pt x="39815" y="0"/>
                  </a:cubicBezTo>
                  <a:close/>
                  <a:moveTo>
                    <a:pt x="501523" y="0"/>
                  </a:moveTo>
                  <a:cubicBezTo>
                    <a:pt x="479711" y="0"/>
                    <a:pt x="462026" y="17662"/>
                    <a:pt x="462026" y="39446"/>
                  </a:cubicBezTo>
                  <a:cubicBezTo>
                    <a:pt x="462026" y="39465"/>
                    <a:pt x="462026" y="39491"/>
                    <a:pt x="462026" y="39509"/>
                  </a:cubicBezTo>
                  <a:lnTo>
                    <a:pt x="462026" y="513561"/>
                  </a:lnTo>
                  <a:cubicBezTo>
                    <a:pt x="462026" y="535345"/>
                    <a:pt x="479711" y="553007"/>
                    <a:pt x="501523" y="553007"/>
                  </a:cubicBezTo>
                  <a:cubicBezTo>
                    <a:pt x="523336" y="553007"/>
                    <a:pt x="541020" y="535345"/>
                    <a:pt x="541020" y="513561"/>
                  </a:cubicBezTo>
                  <a:lnTo>
                    <a:pt x="541020" y="39509"/>
                  </a:lnTo>
                  <a:cubicBezTo>
                    <a:pt x="541058" y="17821"/>
                    <a:pt x="523558" y="171"/>
                    <a:pt x="501841" y="0"/>
                  </a:cubicBezTo>
                  <a:close/>
                  <a:moveTo>
                    <a:pt x="386017" y="0"/>
                  </a:moveTo>
                  <a:cubicBezTo>
                    <a:pt x="364205" y="0"/>
                    <a:pt x="346520" y="17662"/>
                    <a:pt x="346520" y="39446"/>
                  </a:cubicBezTo>
                  <a:cubicBezTo>
                    <a:pt x="346520" y="39465"/>
                    <a:pt x="346520" y="39491"/>
                    <a:pt x="346520" y="39509"/>
                  </a:cubicBezTo>
                  <a:lnTo>
                    <a:pt x="346520" y="437206"/>
                  </a:lnTo>
                  <a:cubicBezTo>
                    <a:pt x="346520" y="458990"/>
                    <a:pt x="364205" y="476652"/>
                    <a:pt x="386017" y="476652"/>
                  </a:cubicBezTo>
                  <a:cubicBezTo>
                    <a:pt x="407829" y="476652"/>
                    <a:pt x="425514" y="458990"/>
                    <a:pt x="425514" y="437206"/>
                  </a:cubicBezTo>
                  <a:lnTo>
                    <a:pt x="425514" y="39509"/>
                  </a:lnTo>
                  <a:cubicBezTo>
                    <a:pt x="425552" y="17821"/>
                    <a:pt x="408051" y="171"/>
                    <a:pt x="386334" y="0"/>
                  </a:cubicBezTo>
                  <a:close/>
                  <a:moveTo>
                    <a:pt x="155004" y="0"/>
                  </a:moveTo>
                  <a:cubicBezTo>
                    <a:pt x="133191" y="0"/>
                    <a:pt x="115507" y="17662"/>
                    <a:pt x="115507" y="39446"/>
                  </a:cubicBezTo>
                  <a:cubicBezTo>
                    <a:pt x="115507" y="39465"/>
                    <a:pt x="115507" y="39491"/>
                    <a:pt x="115507" y="39509"/>
                  </a:cubicBezTo>
                  <a:lnTo>
                    <a:pt x="115507" y="171356"/>
                  </a:lnTo>
                  <a:cubicBezTo>
                    <a:pt x="115507" y="193140"/>
                    <a:pt x="133191" y="210802"/>
                    <a:pt x="155004" y="210802"/>
                  </a:cubicBezTo>
                  <a:cubicBezTo>
                    <a:pt x="176816" y="210802"/>
                    <a:pt x="194501" y="193140"/>
                    <a:pt x="194501" y="171356"/>
                  </a:cubicBezTo>
                  <a:lnTo>
                    <a:pt x="194501" y="39509"/>
                  </a:lnTo>
                  <a:cubicBezTo>
                    <a:pt x="194539" y="17821"/>
                    <a:pt x="177038" y="171"/>
                    <a:pt x="155321" y="0"/>
                  </a:cubicBezTo>
                  <a:close/>
                  <a:moveTo>
                    <a:pt x="270510" y="0"/>
                  </a:moveTo>
                  <a:cubicBezTo>
                    <a:pt x="248698" y="0"/>
                    <a:pt x="231013" y="17662"/>
                    <a:pt x="231013" y="39446"/>
                  </a:cubicBezTo>
                  <a:cubicBezTo>
                    <a:pt x="231013" y="39465"/>
                    <a:pt x="231013" y="39491"/>
                    <a:pt x="231013" y="39509"/>
                  </a:cubicBezTo>
                  <a:lnTo>
                    <a:pt x="231013" y="322355"/>
                  </a:lnTo>
                  <a:cubicBezTo>
                    <a:pt x="231013" y="344139"/>
                    <a:pt x="248698" y="361801"/>
                    <a:pt x="270510" y="361801"/>
                  </a:cubicBezTo>
                  <a:cubicBezTo>
                    <a:pt x="292322" y="361801"/>
                    <a:pt x="310007" y="344139"/>
                    <a:pt x="310007" y="322355"/>
                  </a:cubicBezTo>
                  <a:lnTo>
                    <a:pt x="310007" y="39509"/>
                  </a:lnTo>
                  <a:cubicBezTo>
                    <a:pt x="310045" y="17821"/>
                    <a:pt x="292545" y="171"/>
                    <a:pt x="270828" y="0"/>
                  </a:cubicBezTo>
                  <a:close/>
                  <a:moveTo>
                    <a:pt x="848360" y="0"/>
                  </a:moveTo>
                  <a:cubicBezTo>
                    <a:pt x="826548" y="0"/>
                    <a:pt x="808863" y="17662"/>
                    <a:pt x="808863" y="39446"/>
                  </a:cubicBezTo>
                  <a:cubicBezTo>
                    <a:pt x="808863" y="39465"/>
                    <a:pt x="808863" y="39491"/>
                    <a:pt x="808863" y="39509"/>
                  </a:cubicBezTo>
                  <a:lnTo>
                    <a:pt x="808863" y="580911"/>
                  </a:lnTo>
                  <a:cubicBezTo>
                    <a:pt x="808863" y="602696"/>
                    <a:pt x="826548" y="620358"/>
                    <a:pt x="848360" y="620358"/>
                  </a:cubicBezTo>
                  <a:cubicBezTo>
                    <a:pt x="870172" y="620358"/>
                    <a:pt x="887857" y="602696"/>
                    <a:pt x="887857" y="580911"/>
                  </a:cubicBezTo>
                  <a:lnTo>
                    <a:pt x="887857" y="39509"/>
                  </a:lnTo>
                  <a:cubicBezTo>
                    <a:pt x="887889" y="17725"/>
                    <a:pt x="870236" y="38"/>
                    <a:pt x="848424" y="0"/>
                  </a:cubicBezTo>
                  <a:cubicBezTo>
                    <a:pt x="848405" y="0"/>
                    <a:pt x="848379" y="0"/>
                    <a:pt x="848360" y="0"/>
                  </a:cubicBezTo>
                  <a:close/>
                  <a:moveTo>
                    <a:pt x="1194880" y="0"/>
                  </a:moveTo>
                  <a:cubicBezTo>
                    <a:pt x="1173068" y="0"/>
                    <a:pt x="1155383" y="17662"/>
                    <a:pt x="1155383" y="39446"/>
                  </a:cubicBezTo>
                  <a:cubicBezTo>
                    <a:pt x="1155383" y="39465"/>
                    <a:pt x="1155383" y="39491"/>
                    <a:pt x="1155383" y="39509"/>
                  </a:cubicBezTo>
                  <a:lnTo>
                    <a:pt x="1155383" y="236106"/>
                  </a:lnTo>
                  <a:cubicBezTo>
                    <a:pt x="1155383" y="257890"/>
                    <a:pt x="1173068" y="275552"/>
                    <a:pt x="1194880" y="275552"/>
                  </a:cubicBezTo>
                  <a:cubicBezTo>
                    <a:pt x="1216692" y="275552"/>
                    <a:pt x="1234377" y="257890"/>
                    <a:pt x="1234377" y="236106"/>
                  </a:cubicBezTo>
                  <a:lnTo>
                    <a:pt x="1234377" y="39509"/>
                  </a:lnTo>
                  <a:cubicBezTo>
                    <a:pt x="1234408" y="17725"/>
                    <a:pt x="1216756" y="38"/>
                    <a:pt x="1194943" y="0"/>
                  </a:cubicBezTo>
                  <a:cubicBezTo>
                    <a:pt x="1194924" y="0"/>
                    <a:pt x="1194899" y="0"/>
                    <a:pt x="1194880" y="0"/>
                  </a:cubicBezTo>
                  <a:close/>
                  <a:moveTo>
                    <a:pt x="1310386" y="0"/>
                  </a:moveTo>
                  <a:cubicBezTo>
                    <a:pt x="1288574" y="0"/>
                    <a:pt x="1270889" y="17662"/>
                    <a:pt x="1270889" y="39446"/>
                  </a:cubicBezTo>
                  <a:cubicBezTo>
                    <a:pt x="1270889" y="39465"/>
                    <a:pt x="1270889" y="39491"/>
                    <a:pt x="1270889" y="39509"/>
                  </a:cubicBezTo>
                  <a:lnTo>
                    <a:pt x="1270889" y="71219"/>
                  </a:lnTo>
                  <a:cubicBezTo>
                    <a:pt x="1270889" y="93003"/>
                    <a:pt x="1288574" y="110665"/>
                    <a:pt x="1310386" y="110665"/>
                  </a:cubicBezTo>
                  <a:cubicBezTo>
                    <a:pt x="1332199" y="110665"/>
                    <a:pt x="1349883" y="93003"/>
                    <a:pt x="1349883" y="71219"/>
                  </a:cubicBezTo>
                  <a:lnTo>
                    <a:pt x="1349883" y="39509"/>
                  </a:lnTo>
                  <a:cubicBezTo>
                    <a:pt x="1349915" y="17725"/>
                    <a:pt x="1332262" y="38"/>
                    <a:pt x="1310450" y="0"/>
                  </a:cubicBezTo>
                  <a:cubicBezTo>
                    <a:pt x="1310431" y="0"/>
                    <a:pt x="1310405" y="0"/>
                    <a:pt x="1310386" y="0"/>
                  </a:cubicBezTo>
                  <a:close/>
                  <a:moveTo>
                    <a:pt x="732536" y="0"/>
                  </a:moveTo>
                  <a:cubicBezTo>
                    <a:pt x="710724" y="0"/>
                    <a:pt x="693039" y="17662"/>
                    <a:pt x="693039" y="39446"/>
                  </a:cubicBezTo>
                  <a:cubicBezTo>
                    <a:pt x="693039" y="39465"/>
                    <a:pt x="693039" y="39491"/>
                    <a:pt x="693039" y="39509"/>
                  </a:cubicBezTo>
                  <a:lnTo>
                    <a:pt x="693039" y="593532"/>
                  </a:lnTo>
                  <a:cubicBezTo>
                    <a:pt x="693039" y="615316"/>
                    <a:pt x="710724" y="632978"/>
                    <a:pt x="732536" y="632978"/>
                  </a:cubicBezTo>
                  <a:cubicBezTo>
                    <a:pt x="754349" y="632978"/>
                    <a:pt x="772033" y="615316"/>
                    <a:pt x="772033" y="593532"/>
                  </a:cubicBezTo>
                  <a:lnTo>
                    <a:pt x="772033" y="39509"/>
                  </a:lnTo>
                  <a:cubicBezTo>
                    <a:pt x="772072" y="17821"/>
                    <a:pt x="754571" y="171"/>
                    <a:pt x="732854" y="0"/>
                  </a:cubicBezTo>
                  <a:close/>
                  <a:moveTo>
                    <a:pt x="1079056" y="0"/>
                  </a:moveTo>
                  <a:cubicBezTo>
                    <a:pt x="1057244" y="0"/>
                    <a:pt x="1039559" y="17662"/>
                    <a:pt x="1039559" y="39446"/>
                  </a:cubicBezTo>
                  <a:cubicBezTo>
                    <a:pt x="1039559" y="39465"/>
                    <a:pt x="1039559" y="39491"/>
                    <a:pt x="1039559" y="39509"/>
                  </a:cubicBezTo>
                  <a:lnTo>
                    <a:pt x="1039559" y="411141"/>
                  </a:lnTo>
                  <a:cubicBezTo>
                    <a:pt x="1039559" y="432925"/>
                    <a:pt x="1057244" y="450587"/>
                    <a:pt x="1079056" y="450587"/>
                  </a:cubicBezTo>
                  <a:cubicBezTo>
                    <a:pt x="1100868" y="450587"/>
                    <a:pt x="1118553" y="432925"/>
                    <a:pt x="1118553" y="411141"/>
                  </a:cubicBezTo>
                  <a:lnTo>
                    <a:pt x="1118553" y="39509"/>
                  </a:lnTo>
                  <a:cubicBezTo>
                    <a:pt x="1118591" y="17821"/>
                    <a:pt x="1101090" y="171"/>
                    <a:pt x="1079373" y="0"/>
                  </a:cubicBezTo>
                  <a:close/>
                  <a:moveTo>
                    <a:pt x="963549" y="0"/>
                  </a:moveTo>
                  <a:lnTo>
                    <a:pt x="963549" y="0"/>
                  </a:lnTo>
                  <a:cubicBezTo>
                    <a:pt x="941737" y="0"/>
                    <a:pt x="924052" y="17662"/>
                    <a:pt x="924052" y="39446"/>
                  </a:cubicBezTo>
                  <a:cubicBezTo>
                    <a:pt x="924052" y="39465"/>
                    <a:pt x="924052" y="39491"/>
                    <a:pt x="924052" y="39509"/>
                  </a:cubicBezTo>
                  <a:lnTo>
                    <a:pt x="924052" y="524913"/>
                  </a:lnTo>
                  <a:cubicBezTo>
                    <a:pt x="924014" y="546697"/>
                    <a:pt x="941674" y="564391"/>
                    <a:pt x="963486" y="564423"/>
                  </a:cubicBezTo>
                  <a:cubicBezTo>
                    <a:pt x="963594" y="564423"/>
                    <a:pt x="963695" y="564423"/>
                    <a:pt x="963803" y="564423"/>
                  </a:cubicBezTo>
                  <a:lnTo>
                    <a:pt x="963803" y="564423"/>
                  </a:lnTo>
                  <a:cubicBezTo>
                    <a:pt x="985615" y="564423"/>
                    <a:pt x="1003300" y="546761"/>
                    <a:pt x="1003300" y="524977"/>
                  </a:cubicBezTo>
                  <a:cubicBezTo>
                    <a:pt x="1003300" y="524957"/>
                    <a:pt x="1003300" y="524932"/>
                    <a:pt x="1003300" y="524913"/>
                  </a:cubicBezTo>
                  <a:lnTo>
                    <a:pt x="1003300" y="39509"/>
                  </a:lnTo>
                  <a:cubicBezTo>
                    <a:pt x="1003332" y="17725"/>
                    <a:pt x="985679" y="38"/>
                    <a:pt x="963867" y="0"/>
                  </a:cubicBezTo>
                  <a:cubicBezTo>
                    <a:pt x="963848" y="0"/>
                    <a:pt x="963822" y="0"/>
                    <a:pt x="963803" y="0"/>
                  </a:cubicBezTo>
                  <a:close/>
                </a:path>
              </a:pathLst>
            </a:custGeom>
            <a:solidFill>
              <a:srgbClr val="33E7FF">
                <a:alpha val="597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" name="Google Shape;87;p3"/>
            <p:cNvSpPr/>
            <p:nvPr/>
          </p:nvSpPr>
          <p:spPr>
            <a:xfrm>
              <a:off x="0" y="1968308"/>
              <a:ext cx="9144000" cy="2220131"/>
            </a:xfrm>
            <a:custGeom>
              <a:avLst/>
              <a:gdLst/>
              <a:ahLst/>
              <a:cxnLst/>
              <a:rect l="l" t="t" r="r" b="b"/>
              <a:pathLst>
                <a:path w="12192000" h="2960175" extrusionOk="0">
                  <a:moveTo>
                    <a:pt x="0" y="333390"/>
                  </a:moveTo>
                  <a:cubicBezTo>
                    <a:pt x="514350" y="333390"/>
                    <a:pt x="699072" y="1437375"/>
                    <a:pt x="1490980" y="1437375"/>
                  </a:cubicBezTo>
                  <a:cubicBezTo>
                    <a:pt x="2642870" y="1437375"/>
                    <a:pt x="2642870" y="0"/>
                    <a:pt x="3794697" y="0"/>
                  </a:cubicBezTo>
                  <a:cubicBezTo>
                    <a:pt x="4946523" y="0"/>
                    <a:pt x="4946650" y="2960175"/>
                    <a:pt x="6098413" y="2960175"/>
                  </a:cubicBezTo>
                  <a:cubicBezTo>
                    <a:pt x="7250176" y="2960175"/>
                    <a:pt x="7250303" y="571082"/>
                    <a:pt x="8402130" y="571082"/>
                  </a:cubicBezTo>
                  <a:cubicBezTo>
                    <a:pt x="9553956" y="571082"/>
                    <a:pt x="9490519" y="2769920"/>
                    <a:pt x="10642600" y="2769920"/>
                  </a:cubicBezTo>
                  <a:cubicBezTo>
                    <a:pt x="11588052" y="2769920"/>
                    <a:pt x="11586337" y="903964"/>
                    <a:pt x="12192000" y="235155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8" name="Google Shape;88;p3"/>
          <p:cNvSpPr txBox="1">
            <a:spLocks noGrp="1"/>
          </p:cNvSpPr>
          <p:nvPr>
            <p:ph type="ctrTitle"/>
          </p:nvPr>
        </p:nvSpPr>
        <p:spPr>
          <a:xfrm>
            <a:off x="855300" y="1114800"/>
            <a:ext cx="7433400" cy="1018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3"/>
          <p:cNvSpPr txBox="1">
            <a:spLocks noGrp="1"/>
          </p:cNvSpPr>
          <p:nvPr>
            <p:ph type="subTitle" idx="1"/>
          </p:nvPr>
        </p:nvSpPr>
        <p:spPr>
          <a:xfrm>
            <a:off x="855300" y="2117602"/>
            <a:ext cx="7433400" cy="355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 sz="2000">
                <a:solidFill>
                  <a:schemeClr val="lt2"/>
                </a:solidFill>
              </a:defRPr>
            </a:lvl1pPr>
            <a:lvl2pPr lvl="1" algn="ctr" rtl="0"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 sz="2000">
                <a:solidFill>
                  <a:schemeClr val="lt2"/>
                </a:solidFill>
              </a:defRPr>
            </a:lvl2pPr>
            <a:lvl3pPr lvl="2" algn="ctr" rtl="0"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 sz="2000">
                <a:solidFill>
                  <a:schemeClr val="lt2"/>
                </a:solidFill>
              </a:defRPr>
            </a:lvl3pPr>
            <a:lvl4pPr lvl="3" algn="ctr" rtl="0"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 sz="2000">
                <a:solidFill>
                  <a:schemeClr val="lt2"/>
                </a:solidFill>
              </a:defRPr>
            </a:lvl4pPr>
            <a:lvl5pPr lvl="4" algn="ctr" rtl="0"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 sz="2000">
                <a:solidFill>
                  <a:schemeClr val="lt2"/>
                </a:solidFill>
              </a:defRPr>
            </a:lvl5pPr>
            <a:lvl6pPr lvl="5" algn="ctr" rtl="0"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 sz="2000">
                <a:solidFill>
                  <a:schemeClr val="lt2"/>
                </a:solidFill>
              </a:defRPr>
            </a:lvl6pPr>
            <a:lvl7pPr lvl="6" algn="ctr" rtl="0"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 sz="2000">
                <a:solidFill>
                  <a:schemeClr val="lt2"/>
                </a:solidFill>
              </a:defRPr>
            </a:lvl7pPr>
            <a:lvl8pPr lvl="7" algn="ctr" rtl="0"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 sz="2000">
                <a:solidFill>
                  <a:schemeClr val="lt2"/>
                </a:solidFill>
              </a:defRPr>
            </a:lvl8pPr>
            <a:lvl9pPr lvl="8" algn="ctr" rtl="0">
              <a:spcBef>
                <a:spcPts val="800"/>
              </a:spcBef>
              <a:spcAft>
                <a:spcPts val="800"/>
              </a:spcAft>
              <a:buClr>
                <a:schemeClr val="lt2"/>
              </a:buClr>
              <a:buSzPts val="2000"/>
              <a:buNone/>
              <a:defRPr sz="20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grpSp>
        <p:nvGrpSpPr>
          <p:cNvPr id="90" name="Google Shape;90;p3"/>
          <p:cNvGrpSpPr/>
          <p:nvPr/>
        </p:nvGrpSpPr>
        <p:grpSpPr>
          <a:xfrm>
            <a:off x="135815" y="2828480"/>
            <a:ext cx="8869535" cy="2073345"/>
            <a:chOff x="135815" y="2828480"/>
            <a:chExt cx="8869535" cy="2073345"/>
          </a:xfrm>
        </p:grpSpPr>
        <p:sp>
          <p:nvSpPr>
            <p:cNvPr id="91" name="Google Shape;91;p3"/>
            <p:cNvSpPr/>
            <p:nvPr/>
          </p:nvSpPr>
          <p:spPr>
            <a:xfrm>
              <a:off x="2005925" y="3956525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3"/>
            <p:cNvSpPr/>
            <p:nvPr/>
          </p:nvSpPr>
          <p:spPr>
            <a:xfrm>
              <a:off x="2320790" y="4086477"/>
              <a:ext cx="58200" cy="58200"/>
            </a:xfrm>
            <a:prstGeom prst="ellipse">
              <a:avLst/>
            </a:prstGeom>
            <a:solidFill>
              <a:srgbClr val="BEF1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3"/>
            <p:cNvSpPr/>
            <p:nvPr/>
          </p:nvSpPr>
          <p:spPr>
            <a:xfrm>
              <a:off x="2102225" y="4326630"/>
              <a:ext cx="124800" cy="124800"/>
            </a:xfrm>
            <a:prstGeom prst="donut">
              <a:avLst>
                <a:gd name="adj" fmla="val 13795"/>
              </a:avLst>
            </a:prstGeom>
            <a:solidFill>
              <a:srgbClr val="FFD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3"/>
            <p:cNvSpPr/>
            <p:nvPr/>
          </p:nvSpPr>
          <p:spPr>
            <a:xfrm>
              <a:off x="268650" y="4401625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rgbClr val="BEF1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3"/>
            <p:cNvSpPr/>
            <p:nvPr/>
          </p:nvSpPr>
          <p:spPr>
            <a:xfrm>
              <a:off x="2719290" y="4420677"/>
              <a:ext cx="58200" cy="582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3"/>
            <p:cNvSpPr/>
            <p:nvPr/>
          </p:nvSpPr>
          <p:spPr>
            <a:xfrm>
              <a:off x="2777500" y="4589780"/>
              <a:ext cx="124800" cy="124800"/>
            </a:xfrm>
            <a:prstGeom prst="donut">
              <a:avLst>
                <a:gd name="adj" fmla="val 13795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3"/>
            <p:cNvSpPr/>
            <p:nvPr/>
          </p:nvSpPr>
          <p:spPr>
            <a:xfrm>
              <a:off x="6258675" y="4230325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3"/>
            <p:cNvSpPr/>
            <p:nvPr/>
          </p:nvSpPr>
          <p:spPr>
            <a:xfrm>
              <a:off x="1669290" y="4656377"/>
              <a:ext cx="58200" cy="58200"/>
            </a:xfrm>
            <a:prstGeom prst="ellipse">
              <a:avLst/>
            </a:prstGeom>
            <a:solidFill>
              <a:srgbClr val="17A8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3"/>
            <p:cNvSpPr/>
            <p:nvPr/>
          </p:nvSpPr>
          <p:spPr>
            <a:xfrm>
              <a:off x="1015700" y="3350030"/>
              <a:ext cx="124800" cy="124800"/>
            </a:xfrm>
            <a:prstGeom prst="donut">
              <a:avLst>
                <a:gd name="adj" fmla="val 1379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3"/>
            <p:cNvSpPr/>
            <p:nvPr/>
          </p:nvSpPr>
          <p:spPr>
            <a:xfrm>
              <a:off x="4283275" y="4184350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3"/>
            <p:cNvSpPr/>
            <p:nvPr/>
          </p:nvSpPr>
          <p:spPr>
            <a:xfrm>
              <a:off x="6085040" y="4656377"/>
              <a:ext cx="58200" cy="58200"/>
            </a:xfrm>
            <a:prstGeom prst="ellipse">
              <a:avLst/>
            </a:prstGeom>
            <a:solidFill>
              <a:srgbClr val="FFD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3"/>
            <p:cNvSpPr/>
            <p:nvPr/>
          </p:nvSpPr>
          <p:spPr>
            <a:xfrm>
              <a:off x="6570650" y="4497930"/>
              <a:ext cx="124800" cy="124800"/>
            </a:xfrm>
            <a:prstGeom prst="donut">
              <a:avLst>
                <a:gd name="adj" fmla="val 13795"/>
              </a:avLst>
            </a:prstGeom>
            <a:solidFill>
              <a:srgbClr val="17A8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3"/>
            <p:cNvSpPr/>
            <p:nvPr/>
          </p:nvSpPr>
          <p:spPr>
            <a:xfrm>
              <a:off x="3225425" y="3253725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rgbClr val="17A8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3"/>
            <p:cNvSpPr/>
            <p:nvPr/>
          </p:nvSpPr>
          <p:spPr>
            <a:xfrm>
              <a:off x="5755090" y="4451427"/>
              <a:ext cx="58200" cy="58200"/>
            </a:xfrm>
            <a:prstGeom prst="ellipse">
              <a:avLst/>
            </a:prstGeom>
            <a:solidFill>
              <a:srgbClr val="BEF1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3"/>
            <p:cNvSpPr/>
            <p:nvPr/>
          </p:nvSpPr>
          <p:spPr>
            <a:xfrm>
              <a:off x="3005325" y="3474830"/>
              <a:ext cx="124800" cy="124800"/>
            </a:xfrm>
            <a:prstGeom prst="donut">
              <a:avLst>
                <a:gd name="adj" fmla="val 13795"/>
              </a:avLst>
            </a:prstGeom>
            <a:solidFill>
              <a:srgbClr val="BEF1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5505625" y="4805525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3"/>
            <p:cNvSpPr/>
            <p:nvPr/>
          </p:nvSpPr>
          <p:spPr>
            <a:xfrm>
              <a:off x="7109815" y="4420677"/>
              <a:ext cx="58200" cy="58200"/>
            </a:xfrm>
            <a:prstGeom prst="ellipse">
              <a:avLst/>
            </a:prstGeom>
            <a:solidFill>
              <a:srgbClr val="FFD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7682275" y="4216080"/>
              <a:ext cx="124800" cy="124800"/>
            </a:xfrm>
            <a:prstGeom prst="donut">
              <a:avLst>
                <a:gd name="adj" fmla="val 13795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3"/>
            <p:cNvSpPr/>
            <p:nvPr/>
          </p:nvSpPr>
          <p:spPr>
            <a:xfrm>
              <a:off x="8909050" y="4637325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rgbClr val="17A8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3"/>
            <p:cNvSpPr/>
            <p:nvPr/>
          </p:nvSpPr>
          <p:spPr>
            <a:xfrm>
              <a:off x="8733490" y="4280652"/>
              <a:ext cx="58200" cy="58200"/>
            </a:xfrm>
            <a:prstGeom prst="ellipse">
              <a:avLst/>
            </a:prstGeom>
            <a:solidFill>
              <a:srgbClr val="BEF1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3"/>
            <p:cNvSpPr/>
            <p:nvPr/>
          </p:nvSpPr>
          <p:spPr>
            <a:xfrm>
              <a:off x="7280975" y="2828480"/>
              <a:ext cx="124800" cy="124800"/>
            </a:xfrm>
            <a:prstGeom prst="donut">
              <a:avLst>
                <a:gd name="adj" fmla="val 13795"/>
              </a:avLst>
            </a:prstGeom>
            <a:solidFill>
              <a:srgbClr val="FFD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3"/>
            <p:cNvSpPr/>
            <p:nvPr/>
          </p:nvSpPr>
          <p:spPr>
            <a:xfrm>
              <a:off x="7446290" y="3072952"/>
              <a:ext cx="58200" cy="58200"/>
            </a:xfrm>
            <a:prstGeom prst="ellipse">
              <a:avLst/>
            </a:prstGeom>
            <a:solidFill>
              <a:srgbClr val="BEF1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3"/>
            <p:cNvSpPr/>
            <p:nvPr/>
          </p:nvSpPr>
          <p:spPr>
            <a:xfrm>
              <a:off x="6143240" y="3416627"/>
              <a:ext cx="58200" cy="582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3"/>
            <p:cNvSpPr/>
            <p:nvPr/>
          </p:nvSpPr>
          <p:spPr>
            <a:xfrm>
              <a:off x="5363775" y="3474825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rgbClr val="FFD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3"/>
            <p:cNvSpPr/>
            <p:nvPr/>
          </p:nvSpPr>
          <p:spPr>
            <a:xfrm>
              <a:off x="8526265" y="4733627"/>
              <a:ext cx="58200" cy="58200"/>
            </a:xfrm>
            <a:prstGeom prst="ellipse">
              <a:avLst/>
            </a:prstGeom>
            <a:solidFill>
              <a:srgbClr val="FFD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3"/>
            <p:cNvSpPr/>
            <p:nvPr/>
          </p:nvSpPr>
          <p:spPr>
            <a:xfrm>
              <a:off x="135815" y="3975577"/>
              <a:ext cx="58200" cy="58200"/>
            </a:xfrm>
            <a:prstGeom prst="ellipse">
              <a:avLst/>
            </a:prstGeom>
            <a:solidFill>
              <a:srgbClr val="FFD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3"/>
            <p:cNvSpPr/>
            <p:nvPr/>
          </p:nvSpPr>
          <p:spPr>
            <a:xfrm>
              <a:off x="509690" y="3508127"/>
              <a:ext cx="58200" cy="58200"/>
            </a:xfrm>
            <a:prstGeom prst="ellipse">
              <a:avLst/>
            </a:prstGeom>
            <a:solidFill>
              <a:srgbClr val="FFD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9" name="Google Shape;429;p8"/>
          <p:cNvGrpSpPr/>
          <p:nvPr/>
        </p:nvGrpSpPr>
        <p:grpSpPr>
          <a:xfrm>
            <a:off x="218" y="3708336"/>
            <a:ext cx="9143345" cy="1231682"/>
            <a:chOff x="218" y="898161"/>
            <a:chExt cx="9143345" cy="1231682"/>
          </a:xfrm>
        </p:grpSpPr>
        <p:sp>
          <p:nvSpPr>
            <p:cNvPr id="430" name="Google Shape;430;p8"/>
            <p:cNvSpPr/>
            <p:nvPr/>
          </p:nvSpPr>
          <p:spPr>
            <a:xfrm>
              <a:off x="4571575" y="1374616"/>
              <a:ext cx="236742" cy="232824"/>
            </a:xfrm>
            <a:custGeom>
              <a:avLst/>
              <a:gdLst/>
              <a:ahLst/>
              <a:cxnLst/>
              <a:rect l="l" t="t" r="r" b="b"/>
              <a:pathLst>
                <a:path w="618934" h="620864" extrusionOk="0">
                  <a:moveTo>
                    <a:pt x="0" y="0"/>
                  </a:moveTo>
                  <a:lnTo>
                    <a:pt x="0" y="620865"/>
                  </a:lnTo>
                  <a:lnTo>
                    <a:pt x="618935" y="620865"/>
                  </a:lnTo>
                  <a:cubicBezTo>
                    <a:pt x="480632" y="309101"/>
                    <a:pt x="339535" y="1459"/>
                    <a:pt x="0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1" name="Google Shape;431;p8"/>
            <p:cNvSpPr/>
            <p:nvPr/>
          </p:nvSpPr>
          <p:spPr>
            <a:xfrm flipH="1">
              <a:off x="4340118" y="1374612"/>
              <a:ext cx="232100" cy="232824"/>
            </a:xfrm>
            <a:custGeom>
              <a:avLst/>
              <a:gdLst/>
              <a:ahLst/>
              <a:cxnLst/>
              <a:rect l="l" t="t" r="r" b="b"/>
              <a:pathLst>
                <a:path w="618934" h="620864" extrusionOk="0">
                  <a:moveTo>
                    <a:pt x="0" y="0"/>
                  </a:moveTo>
                  <a:lnTo>
                    <a:pt x="0" y="620865"/>
                  </a:lnTo>
                  <a:lnTo>
                    <a:pt x="618935" y="620865"/>
                  </a:lnTo>
                  <a:cubicBezTo>
                    <a:pt x="480632" y="309101"/>
                    <a:pt x="339535" y="1459"/>
                    <a:pt x="0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2" name="Google Shape;432;p8"/>
            <p:cNvSpPr/>
            <p:nvPr/>
          </p:nvSpPr>
          <p:spPr>
            <a:xfrm>
              <a:off x="4765540" y="1606642"/>
              <a:ext cx="753451" cy="523201"/>
            </a:xfrm>
            <a:custGeom>
              <a:avLst/>
              <a:gdLst/>
              <a:ahLst/>
              <a:cxnLst/>
              <a:rect l="l" t="t" r="r" b="b"/>
              <a:pathLst>
                <a:path w="2009203" h="1395202" extrusionOk="0">
                  <a:moveTo>
                    <a:pt x="1005142" y="1395202"/>
                  </a:moveTo>
                  <a:cubicBezTo>
                    <a:pt x="1434656" y="1395202"/>
                    <a:pt x="1742377" y="650418"/>
                    <a:pt x="2009204" y="0"/>
                  </a:cubicBezTo>
                  <a:lnTo>
                    <a:pt x="0" y="0"/>
                  </a:lnTo>
                  <a:cubicBezTo>
                    <a:pt x="310706" y="521742"/>
                    <a:pt x="470408" y="1395202"/>
                    <a:pt x="1005142" y="1395202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" name="Google Shape;433;p8"/>
            <p:cNvSpPr/>
            <p:nvPr/>
          </p:nvSpPr>
          <p:spPr>
            <a:xfrm>
              <a:off x="4803711" y="1606642"/>
              <a:ext cx="426243" cy="242789"/>
            </a:xfrm>
            <a:custGeom>
              <a:avLst/>
              <a:gdLst/>
              <a:ahLst/>
              <a:cxnLst/>
              <a:rect l="l" t="t" r="r" b="b"/>
              <a:pathLst>
                <a:path w="1136649" h="647437" extrusionOk="0">
                  <a:moveTo>
                    <a:pt x="632968" y="647437"/>
                  </a:moveTo>
                  <a:cubicBezTo>
                    <a:pt x="884492" y="647437"/>
                    <a:pt x="1023684" y="362626"/>
                    <a:pt x="1136650" y="0"/>
                  </a:cubicBezTo>
                  <a:lnTo>
                    <a:pt x="0" y="0"/>
                  </a:lnTo>
                  <a:cubicBezTo>
                    <a:pt x="142494" y="321467"/>
                    <a:pt x="282067" y="647437"/>
                    <a:pt x="632968" y="647437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4" name="Google Shape;434;p8"/>
            <p:cNvSpPr/>
            <p:nvPr/>
          </p:nvSpPr>
          <p:spPr>
            <a:xfrm>
              <a:off x="5519015" y="1249917"/>
              <a:ext cx="481965" cy="356728"/>
            </a:xfrm>
            <a:custGeom>
              <a:avLst/>
              <a:gdLst/>
              <a:ahLst/>
              <a:cxnLst/>
              <a:rect l="l" t="t" r="r" b="b"/>
              <a:pathLst>
                <a:path w="1285240" h="951274" extrusionOk="0">
                  <a:moveTo>
                    <a:pt x="584200" y="0"/>
                  </a:moveTo>
                  <a:cubicBezTo>
                    <a:pt x="388938" y="0"/>
                    <a:pt x="206692" y="447289"/>
                    <a:pt x="0" y="951274"/>
                  </a:cubicBezTo>
                  <a:lnTo>
                    <a:pt x="1285240" y="951274"/>
                  </a:lnTo>
                  <a:cubicBezTo>
                    <a:pt x="1028509" y="509883"/>
                    <a:pt x="837755" y="0"/>
                    <a:pt x="584200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5" name="Google Shape;435;p8"/>
            <p:cNvSpPr/>
            <p:nvPr/>
          </p:nvSpPr>
          <p:spPr>
            <a:xfrm>
              <a:off x="5229955" y="1040852"/>
              <a:ext cx="686062" cy="565794"/>
            </a:xfrm>
            <a:custGeom>
              <a:avLst/>
              <a:gdLst/>
              <a:ahLst/>
              <a:cxnLst/>
              <a:rect l="l" t="t" r="r" b="b"/>
              <a:pathLst>
                <a:path w="1829498" h="1508784" extrusionOk="0">
                  <a:moveTo>
                    <a:pt x="815658" y="0"/>
                  </a:moveTo>
                  <a:cubicBezTo>
                    <a:pt x="315468" y="0"/>
                    <a:pt x="197866" y="873714"/>
                    <a:pt x="0" y="1508784"/>
                  </a:cubicBezTo>
                  <a:lnTo>
                    <a:pt x="1829498" y="1508784"/>
                  </a:lnTo>
                  <a:cubicBezTo>
                    <a:pt x="1541526" y="928000"/>
                    <a:pt x="1355789" y="0"/>
                    <a:pt x="815658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6" name="Google Shape;436;p8"/>
            <p:cNvSpPr/>
            <p:nvPr/>
          </p:nvSpPr>
          <p:spPr>
            <a:xfrm>
              <a:off x="5916017" y="1606642"/>
              <a:ext cx="392906" cy="171443"/>
            </a:xfrm>
            <a:custGeom>
              <a:avLst/>
              <a:gdLst/>
              <a:ahLst/>
              <a:cxnLst/>
              <a:rect l="l" t="t" r="r" b="b"/>
              <a:pathLst>
                <a:path w="1047750" h="457182" extrusionOk="0">
                  <a:moveTo>
                    <a:pt x="500190" y="457182"/>
                  </a:moveTo>
                  <a:cubicBezTo>
                    <a:pt x="745744" y="457182"/>
                    <a:pt x="914019" y="257605"/>
                    <a:pt x="1047750" y="0"/>
                  </a:cubicBezTo>
                  <a:lnTo>
                    <a:pt x="0" y="0"/>
                  </a:lnTo>
                  <a:cubicBezTo>
                    <a:pt x="131191" y="264645"/>
                    <a:pt x="283528" y="457182"/>
                    <a:pt x="500190" y="457182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7" name="Google Shape;437;p8"/>
            <p:cNvSpPr/>
            <p:nvPr/>
          </p:nvSpPr>
          <p:spPr>
            <a:xfrm>
              <a:off x="7745341" y="1606642"/>
              <a:ext cx="493657" cy="242765"/>
            </a:xfrm>
            <a:custGeom>
              <a:avLst/>
              <a:gdLst/>
              <a:ahLst/>
              <a:cxnLst/>
              <a:rect l="l" t="t" r="r" b="b"/>
              <a:pathLst>
                <a:path w="1316418" h="647373" extrusionOk="0">
                  <a:moveTo>
                    <a:pt x="475298" y="345376"/>
                  </a:moveTo>
                  <a:cubicBezTo>
                    <a:pt x="465201" y="345376"/>
                    <a:pt x="457010" y="353551"/>
                    <a:pt x="457010" y="363640"/>
                  </a:cubicBezTo>
                  <a:cubicBezTo>
                    <a:pt x="457010" y="373730"/>
                    <a:pt x="465201" y="381905"/>
                    <a:pt x="475298" y="381905"/>
                  </a:cubicBezTo>
                  <a:cubicBezTo>
                    <a:pt x="485394" y="381905"/>
                    <a:pt x="493586" y="373730"/>
                    <a:pt x="493586" y="363640"/>
                  </a:cubicBezTo>
                  <a:cubicBezTo>
                    <a:pt x="493586" y="353551"/>
                    <a:pt x="485394" y="345376"/>
                    <a:pt x="475298" y="345376"/>
                  </a:cubicBezTo>
                  <a:close/>
                  <a:moveTo>
                    <a:pt x="475298" y="436698"/>
                  </a:moveTo>
                  <a:cubicBezTo>
                    <a:pt x="465201" y="436698"/>
                    <a:pt x="457010" y="444873"/>
                    <a:pt x="457010" y="454963"/>
                  </a:cubicBezTo>
                  <a:cubicBezTo>
                    <a:pt x="457010" y="465053"/>
                    <a:pt x="465201" y="473227"/>
                    <a:pt x="475298" y="473227"/>
                  </a:cubicBezTo>
                  <a:cubicBezTo>
                    <a:pt x="485394" y="473227"/>
                    <a:pt x="493586" y="465053"/>
                    <a:pt x="493586" y="454963"/>
                  </a:cubicBezTo>
                  <a:cubicBezTo>
                    <a:pt x="493586" y="444873"/>
                    <a:pt x="485394" y="436698"/>
                    <a:pt x="475298" y="436698"/>
                  </a:cubicBezTo>
                  <a:close/>
                  <a:moveTo>
                    <a:pt x="475298" y="528021"/>
                  </a:moveTo>
                  <a:cubicBezTo>
                    <a:pt x="465138" y="527983"/>
                    <a:pt x="456947" y="536164"/>
                    <a:pt x="456883" y="546285"/>
                  </a:cubicBezTo>
                  <a:cubicBezTo>
                    <a:pt x="456819" y="556407"/>
                    <a:pt x="465011" y="564638"/>
                    <a:pt x="475171" y="564676"/>
                  </a:cubicBezTo>
                  <a:cubicBezTo>
                    <a:pt x="485331" y="564714"/>
                    <a:pt x="493523" y="556533"/>
                    <a:pt x="493586" y="546412"/>
                  </a:cubicBezTo>
                  <a:cubicBezTo>
                    <a:pt x="493586" y="546367"/>
                    <a:pt x="493586" y="546330"/>
                    <a:pt x="493586" y="546285"/>
                  </a:cubicBezTo>
                  <a:cubicBezTo>
                    <a:pt x="493586" y="536195"/>
                    <a:pt x="485394" y="528021"/>
                    <a:pt x="475298" y="528021"/>
                  </a:cubicBezTo>
                  <a:close/>
                  <a:moveTo>
                    <a:pt x="429578" y="25748"/>
                  </a:moveTo>
                  <a:cubicBezTo>
                    <a:pt x="419481" y="25748"/>
                    <a:pt x="411290" y="33922"/>
                    <a:pt x="411290" y="44012"/>
                  </a:cubicBezTo>
                  <a:cubicBezTo>
                    <a:pt x="411290" y="54102"/>
                    <a:pt x="419481" y="62277"/>
                    <a:pt x="429578" y="62277"/>
                  </a:cubicBezTo>
                  <a:cubicBezTo>
                    <a:pt x="439675" y="62277"/>
                    <a:pt x="447866" y="54102"/>
                    <a:pt x="447866" y="44012"/>
                  </a:cubicBezTo>
                  <a:cubicBezTo>
                    <a:pt x="447739" y="33998"/>
                    <a:pt x="439611" y="25938"/>
                    <a:pt x="429578" y="25938"/>
                  </a:cubicBezTo>
                  <a:close/>
                  <a:moveTo>
                    <a:pt x="475298" y="162731"/>
                  </a:moveTo>
                  <a:cubicBezTo>
                    <a:pt x="465201" y="162731"/>
                    <a:pt x="457010" y="170906"/>
                    <a:pt x="457010" y="180996"/>
                  </a:cubicBezTo>
                  <a:cubicBezTo>
                    <a:pt x="457010" y="191086"/>
                    <a:pt x="465201" y="199260"/>
                    <a:pt x="475298" y="199260"/>
                  </a:cubicBezTo>
                  <a:cubicBezTo>
                    <a:pt x="485394" y="199260"/>
                    <a:pt x="493586" y="191086"/>
                    <a:pt x="493586" y="180996"/>
                  </a:cubicBezTo>
                  <a:cubicBezTo>
                    <a:pt x="493586" y="170906"/>
                    <a:pt x="485394" y="162731"/>
                    <a:pt x="475298" y="162731"/>
                  </a:cubicBezTo>
                  <a:close/>
                  <a:moveTo>
                    <a:pt x="521018" y="573682"/>
                  </a:moveTo>
                  <a:cubicBezTo>
                    <a:pt x="510922" y="573682"/>
                    <a:pt x="502730" y="581856"/>
                    <a:pt x="502730" y="591946"/>
                  </a:cubicBezTo>
                  <a:cubicBezTo>
                    <a:pt x="502730" y="591946"/>
                    <a:pt x="502730" y="591946"/>
                    <a:pt x="502730" y="592263"/>
                  </a:cubicBezTo>
                  <a:cubicBezTo>
                    <a:pt x="512826" y="596747"/>
                    <a:pt x="523113" y="600971"/>
                    <a:pt x="533591" y="604947"/>
                  </a:cubicBezTo>
                  <a:cubicBezTo>
                    <a:pt x="541020" y="598123"/>
                    <a:pt x="541528" y="586568"/>
                    <a:pt x="534670" y="579142"/>
                  </a:cubicBezTo>
                  <a:cubicBezTo>
                    <a:pt x="531114" y="575293"/>
                    <a:pt x="526098" y="573143"/>
                    <a:pt x="520891" y="573238"/>
                  </a:cubicBezTo>
                  <a:close/>
                  <a:moveTo>
                    <a:pt x="475298" y="254054"/>
                  </a:moveTo>
                  <a:cubicBezTo>
                    <a:pt x="465201" y="254054"/>
                    <a:pt x="457010" y="262228"/>
                    <a:pt x="457010" y="272318"/>
                  </a:cubicBezTo>
                  <a:cubicBezTo>
                    <a:pt x="457010" y="282408"/>
                    <a:pt x="465201" y="290583"/>
                    <a:pt x="475298" y="290583"/>
                  </a:cubicBezTo>
                  <a:cubicBezTo>
                    <a:pt x="485394" y="290583"/>
                    <a:pt x="493586" y="282408"/>
                    <a:pt x="493586" y="272318"/>
                  </a:cubicBezTo>
                  <a:cubicBezTo>
                    <a:pt x="493459" y="262304"/>
                    <a:pt x="485331" y="254244"/>
                    <a:pt x="475298" y="254244"/>
                  </a:cubicBezTo>
                  <a:close/>
                  <a:moveTo>
                    <a:pt x="475298" y="71409"/>
                  </a:moveTo>
                  <a:cubicBezTo>
                    <a:pt x="465201" y="71409"/>
                    <a:pt x="457010" y="79584"/>
                    <a:pt x="457010" y="89673"/>
                  </a:cubicBezTo>
                  <a:cubicBezTo>
                    <a:pt x="457010" y="99763"/>
                    <a:pt x="465201" y="107938"/>
                    <a:pt x="475298" y="107938"/>
                  </a:cubicBezTo>
                  <a:cubicBezTo>
                    <a:pt x="485394" y="107938"/>
                    <a:pt x="493586" y="99763"/>
                    <a:pt x="493586" y="89673"/>
                  </a:cubicBezTo>
                  <a:cubicBezTo>
                    <a:pt x="493586" y="79584"/>
                    <a:pt x="485394" y="71409"/>
                    <a:pt x="475298" y="71409"/>
                  </a:cubicBezTo>
                  <a:close/>
                  <a:moveTo>
                    <a:pt x="521018" y="482359"/>
                  </a:moveTo>
                  <a:cubicBezTo>
                    <a:pt x="510922" y="482359"/>
                    <a:pt x="502730" y="490534"/>
                    <a:pt x="502730" y="500624"/>
                  </a:cubicBezTo>
                  <a:cubicBezTo>
                    <a:pt x="502730" y="510714"/>
                    <a:pt x="510922" y="518888"/>
                    <a:pt x="521018" y="518888"/>
                  </a:cubicBezTo>
                  <a:cubicBezTo>
                    <a:pt x="531114" y="518888"/>
                    <a:pt x="539306" y="510714"/>
                    <a:pt x="539306" y="500624"/>
                  </a:cubicBezTo>
                  <a:cubicBezTo>
                    <a:pt x="539179" y="490610"/>
                    <a:pt x="531051" y="482550"/>
                    <a:pt x="521018" y="482550"/>
                  </a:cubicBezTo>
                  <a:close/>
                  <a:moveTo>
                    <a:pt x="383858" y="162731"/>
                  </a:moveTo>
                  <a:cubicBezTo>
                    <a:pt x="373762" y="162731"/>
                    <a:pt x="365570" y="170906"/>
                    <a:pt x="365570" y="180996"/>
                  </a:cubicBezTo>
                  <a:cubicBezTo>
                    <a:pt x="365570" y="191086"/>
                    <a:pt x="373762" y="199260"/>
                    <a:pt x="383858" y="199260"/>
                  </a:cubicBezTo>
                  <a:cubicBezTo>
                    <a:pt x="393954" y="199260"/>
                    <a:pt x="402146" y="191086"/>
                    <a:pt x="402146" y="180996"/>
                  </a:cubicBezTo>
                  <a:cubicBezTo>
                    <a:pt x="402146" y="170906"/>
                    <a:pt x="393954" y="162731"/>
                    <a:pt x="383858" y="162731"/>
                  </a:cubicBezTo>
                  <a:close/>
                  <a:moveTo>
                    <a:pt x="383858" y="254054"/>
                  </a:moveTo>
                  <a:cubicBezTo>
                    <a:pt x="373762" y="254054"/>
                    <a:pt x="365570" y="262228"/>
                    <a:pt x="365570" y="272318"/>
                  </a:cubicBezTo>
                  <a:cubicBezTo>
                    <a:pt x="365570" y="282408"/>
                    <a:pt x="373762" y="290583"/>
                    <a:pt x="383858" y="290583"/>
                  </a:cubicBezTo>
                  <a:cubicBezTo>
                    <a:pt x="393954" y="290583"/>
                    <a:pt x="402146" y="282408"/>
                    <a:pt x="402146" y="272318"/>
                  </a:cubicBezTo>
                  <a:cubicBezTo>
                    <a:pt x="402019" y="262304"/>
                    <a:pt x="393891" y="254244"/>
                    <a:pt x="383858" y="254244"/>
                  </a:cubicBezTo>
                  <a:close/>
                  <a:moveTo>
                    <a:pt x="383858" y="71409"/>
                  </a:moveTo>
                  <a:cubicBezTo>
                    <a:pt x="373762" y="71409"/>
                    <a:pt x="365570" y="79584"/>
                    <a:pt x="365570" y="89673"/>
                  </a:cubicBezTo>
                  <a:cubicBezTo>
                    <a:pt x="365570" y="99763"/>
                    <a:pt x="373762" y="107938"/>
                    <a:pt x="383858" y="107938"/>
                  </a:cubicBezTo>
                  <a:cubicBezTo>
                    <a:pt x="393954" y="107938"/>
                    <a:pt x="402146" y="99763"/>
                    <a:pt x="402146" y="89673"/>
                  </a:cubicBezTo>
                  <a:cubicBezTo>
                    <a:pt x="402146" y="79584"/>
                    <a:pt x="393954" y="71409"/>
                    <a:pt x="383858" y="71409"/>
                  </a:cubicBezTo>
                  <a:close/>
                  <a:moveTo>
                    <a:pt x="383858" y="345376"/>
                  </a:moveTo>
                  <a:cubicBezTo>
                    <a:pt x="373762" y="345376"/>
                    <a:pt x="365570" y="353551"/>
                    <a:pt x="365570" y="363640"/>
                  </a:cubicBezTo>
                  <a:cubicBezTo>
                    <a:pt x="365570" y="373730"/>
                    <a:pt x="373762" y="381905"/>
                    <a:pt x="383858" y="381905"/>
                  </a:cubicBezTo>
                  <a:cubicBezTo>
                    <a:pt x="393954" y="381905"/>
                    <a:pt x="402146" y="373730"/>
                    <a:pt x="402146" y="363640"/>
                  </a:cubicBezTo>
                  <a:cubicBezTo>
                    <a:pt x="402146" y="353551"/>
                    <a:pt x="393954" y="345376"/>
                    <a:pt x="383858" y="345376"/>
                  </a:cubicBezTo>
                  <a:close/>
                  <a:moveTo>
                    <a:pt x="429578" y="208392"/>
                  </a:moveTo>
                  <a:cubicBezTo>
                    <a:pt x="419481" y="208392"/>
                    <a:pt x="411290" y="216567"/>
                    <a:pt x="411290" y="226657"/>
                  </a:cubicBezTo>
                  <a:cubicBezTo>
                    <a:pt x="411290" y="236747"/>
                    <a:pt x="419481" y="244921"/>
                    <a:pt x="429578" y="244921"/>
                  </a:cubicBezTo>
                  <a:cubicBezTo>
                    <a:pt x="439675" y="244921"/>
                    <a:pt x="447866" y="236747"/>
                    <a:pt x="447866" y="226657"/>
                  </a:cubicBezTo>
                  <a:cubicBezTo>
                    <a:pt x="447866" y="216567"/>
                    <a:pt x="439675" y="208392"/>
                    <a:pt x="429578" y="208392"/>
                  </a:cubicBezTo>
                  <a:close/>
                  <a:moveTo>
                    <a:pt x="429578" y="117070"/>
                  </a:moveTo>
                  <a:cubicBezTo>
                    <a:pt x="419481" y="117070"/>
                    <a:pt x="411290" y="125245"/>
                    <a:pt x="411290" y="135335"/>
                  </a:cubicBezTo>
                  <a:cubicBezTo>
                    <a:pt x="411290" y="145424"/>
                    <a:pt x="419481" y="153599"/>
                    <a:pt x="429578" y="153599"/>
                  </a:cubicBezTo>
                  <a:cubicBezTo>
                    <a:pt x="439675" y="153599"/>
                    <a:pt x="447866" y="145424"/>
                    <a:pt x="447866" y="135335"/>
                  </a:cubicBezTo>
                  <a:cubicBezTo>
                    <a:pt x="447866" y="125245"/>
                    <a:pt x="439675" y="117070"/>
                    <a:pt x="429578" y="117070"/>
                  </a:cubicBezTo>
                  <a:close/>
                  <a:moveTo>
                    <a:pt x="429578" y="299715"/>
                  </a:moveTo>
                  <a:cubicBezTo>
                    <a:pt x="419481" y="299715"/>
                    <a:pt x="411290" y="307890"/>
                    <a:pt x="411290" y="317979"/>
                  </a:cubicBezTo>
                  <a:cubicBezTo>
                    <a:pt x="411290" y="328069"/>
                    <a:pt x="419481" y="336244"/>
                    <a:pt x="429578" y="336244"/>
                  </a:cubicBezTo>
                  <a:cubicBezTo>
                    <a:pt x="439675" y="336244"/>
                    <a:pt x="447866" y="328069"/>
                    <a:pt x="447866" y="317979"/>
                  </a:cubicBezTo>
                  <a:cubicBezTo>
                    <a:pt x="447866" y="307890"/>
                    <a:pt x="439675" y="299715"/>
                    <a:pt x="429578" y="299715"/>
                  </a:cubicBezTo>
                  <a:close/>
                  <a:moveTo>
                    <a:pt x="429578" y="482359"/>
                  </a:moveTo>
                  <a:cubicBezTo>
                    <a:pt x="419481" y="482359"/>
                    <a:pt x="411290" y="490534"/>
                    <a:pt x="411290" y="500624"/>
                  </a:cubicBezTo>
                  <a:cubicBezTo>
                    <a:pt x="411290" y="510714"/>
                    <a:pt x="419481" y="518888"/>
                    <a:pt x="429578" y="518888"/>
                  </a:cubicBezTo>
                  <a:cubicBezTo>
                    <a:pt x="439675" y="518888"/>
                    <a:pt x="447866" y="510714"/>
                    <a:pt x="447866" y="500624"/>
                  </a:cubicBezTo>
                  <a:cubicBezTo>
                    <a:pt x="447739" y="490610"/>
                    <a:pt x="439611" y="482550"/>
                    <a:pt x="429578" y="482550"/>
                  </a:cubicBezTo>
                  <a:close/>
                  <a:moveTo>
                    <a:pt x="429578" y="391037"/>
                  </a:moveTo>
                  <a:cubicBezTo>
                    <a:pt x="419481" y="391037"/>
                    <a:pt x="411290" y="399212"/>
                    <a:pt x="411290" y="409302"/>
                  </a:cubicBezTo>
                  <a:cubicBezTo>
                    <a:pt x="411290" y="419391"/>
                    <a:pt x="419481" y="427566"/>
                    <a:pt x="429578" y="427566"/>
                  </a:cubicBezTo>
                  <a:cubicBezTo>
                    <a:pt x="439675" y="427566"/>
                    <a:pt x="447866" y="419391"/>
                    <a:pt x="447866" y="409302"/>
                  </a:cubicBezTo>
                  <a:cubicBezTo>
                    <a:pt x="447866" y="399212"/>
                    <a:pt x="439675" y="391037"/>
                    <a:pt x="429578" y="391037"/>
                  </a:cubicBezTo>
                  <a:close/>
                  <a:moveTo>
                    <a:pt x="566738" y="71409"/>
                  </a:moveTo>
                  <a:cubicBezTo>
                    <a:pt x="556641" y="71409"/>
                    <a:pt x="548450" y="79584"/>
                    <a:pt x="548450" y="89673"/>
                  </a:cubicBezTo>
                  <a:cubicBezTo>
                    <a:pt x="548450" y="99763"/>
                    <a:pt x="556641" y="107938"/>
                    <a:pt x="566738" y="107938"/>
                  </a:cubicBezTo>
                  <a:cubicBezTo>
                    <a:pt x="576835" y="107938"/>
                    <a:pt x="585026" y="99763"/>
                    <a:pt x="585026" y="89673"/>
                  </a:cubicBezTo>
                  <a:cubicBezTo>
                    <a:pt x="585026" y="79584"/>
                    <a:pt x="576835" y="71409"/>
                    <a:pt x="566738" y="71409"/>
                  </a:cubicBezTo>
                  <a:close/>
                  <a:moveTo>
                    <a:pt x="612458" y="391037"/>
                  </a:moveTo>
                  <a:cubicBezTo>
                    <a:pt x="602362" y="391037"/>
                    <a:pt x="594170" y="399212"/>
                    <a:pt x="594170" y="409302"/>
                  </a:cubicBezTo>
                  <a:cubicBezTo>
                    <a:pt x="594170" y="419391"/>
                    <a:pt x="602362" y="427566"/>
                    <a:pt x="612458" y="427566"/>
                  </a:cubicBezTo>
                  <a:cubicBezTo>
                    <a:pt x="622554" y="427566"/>
                    <a:pt x="630746" y="419391"/>
                    <a:pt x="630746" y="409302"/>
                  </a:cubicBezTo>
                  <a:cubicBezTo>
                    <a:pt x="630746" y="399212"/>
                    <a:pt x="622554" y="391037"/>
                    <a:pt x="612458" y="391037"/>
                  </a:cubicBezTo>
                  <a:close/>
                  <a:moveTo>
                    <a:pt x="612458" y="299715"/>
                  </a:moveTo>
                  <a:cubicBezTo>
                    <a:pt x="602362" y="299715"/>
                    <a:pt x="594170" y="307890"/>
                    <a:pt x="594170" y="317979"/>
                  </a:cubicBezTo>
                  <a:cubicBezTo>
                    <a:pt x="594170" y="328069"/>
                    <a:pt x="602362" y="336244"/>
                    <a:pt x="612458" y="336244"/>
                  </a:cubicBezTo>
                  <a:cubicBezTo>
                    <a:pt x="622554" y="336244"/>
                    <a:pt x="630746" y="328069"/>
                    <a:pt x="630746" y="317979"/>
                  </a:cubicBezTo>
                  <a:cubicBezTo>
                    <a:pt x="630746" y="307890"/>
                    <a:pt x="622554" y="299715"/>
                    <a:pt x="612458" y="299715"/>
                  </a:cubicBezTo>
                  <a:close/>
                  <a:moveTo>
                    <a:pt x="612458" y="482359"/>
                  </a:moveTo>
                  <a:cubicBezTo>
                    <a:pt x="602362" y="482359"/>
                    <a:pt x="594170" y="490534"/>
                    <a:pt x="594170" y="500624"/>
                  </a:cubicBezTo>
                  <a:cubicBezTo>
                    <a:pt x="594170" y="510714"/>
                    <a:pt x="602362" y="518888"/>
                    <a:pt x="612458" y="518888"/>
                  </a:cubicBezTo>
                  <a:cubicBezTo>
                    <a:pt x="622554" y="518888"/>
                    <a:pt x="630746" y="510714"/>
                    <a:pt x="630746" y="500624"/>
                  </a:cubicBezTo>
                  <a:cubicBezTo>
                    <a:pt x="630619" y="490610"/>
                    <a:pt x="622491" y="482550"/>
                    <a:pt x="612458" y="482550"/>
                  </a:cubicBezTo>
                  <a:close/>
                  <a:moveTo>
                    <a:pt x="521018" y="391037"/>
                  </a:moveTo>
                  <a:cubicBezTo>
                    <a:pt x="510922" y="391037"/>
                    <a:pt x="502730" y="399212"/>
                    <a:pt x="502730" y="409302"/>
                  </a:cubicBezTo>
                  <a:cubicBezTo>
                    <a:pt x="502730" y="419391"/>
                    <a:pt x="510922" y="427566"/>
                    <a:pt x="521018" y="427566"/>
                  </a:cubicBezTo>
                  <a:cubicBezTo>
                    <a:pt x="531114" y="427566"/>
                    <a:pt x="539306" y="419391"/>
                    <a:pt x="539306" y="409302"/>
                  </a:cubicBezTo>
                  <a:cubicBezTo>
                    <a:pt x="539306" y="399212"/>
                    <a:pt x="531114" y="391037"/>
                    <a:pt x="521018" y="391037"/>
                  </a:cubicBezTo>
                  <a:close/>
                  <a:moveTo>
                    <a:pt x="612458" y="25748"/>
                  </a:moveTo>
                  <a:cubicBezTo>
                    <a:pt x="602362" y="25748"/>
                    <a:pt x="594170" y="33922"/>
                    <a:pt x="594170" y="44012"/>
                  </a:cubicBezTo>
                  <a:cubicBezTo>
                    <a:pt x="594170" y="54102"/>
                    <a:pt x="602362" y="62277"/>
                    <a:pt x="612458" y="62277"/>
                  </a:cubicBezTo>
                  <a:cubicBezTo>
                    <a:pt x="622554" y="62277"/>
                    <a:pt x="630746" y="54102"/>
                    <a:pt x="630746" y="44012"/>
                  </a:cubicBezTo>
                  <a:cubicBezTo>
                    <a:pt x="630619" y="33998"/>
                    <a:pt x="622491" y="25938"/>
                    <a:pt x="612458" y="25938"/>
                  </a:cubicBezTo>
                  <a:close/>
                  <a:moveTo>
                    <a:pt x="658178" y="619343"/>
                  </a:moveTo>
                  <a:cubicBezTo>
                    <a:pt x="648970" y="619381"/>
                    <a:pt x="641224" y="626293"/>
                    <a:pt x="640144" y="635451"/>
                  </a:cubicBezTo>
                  <a:cubicBezTo>
                    <a:pt x="651891" y="637734"/>
                    <a:pt x="663829" y="639700"/>
                    <a:pt x="676085" y="641349"/>
                  </a:cubicBezTo>
                  <a:cubicBezTo>
                    <a:pt x="678180" y="631475"/>
                    <a:pt x="671830" y="621797"/>
                    <a:pt x="661925" y="619730"/>
                  </a:cubicBezTo>
                  <a:cubicBezTo>
                    <a:pt x="660718" y="619470"/>
                    <a:pt x="659448" y="619343"/>
                    <a:pt x="658178" y="619343"/>
                  </a:cubicBezTo>
                  <a:close/>
                  <a:moveTo>
                    <a:pt x="383858" y="436698"/>
                  </a:moveTo>
                  <a:cubicBezTo>
                    <a:pt x="373762" y="436698"/>
                    <a:pt x="365570" y="444873"/>
                    <a:pt x="365570" y="454963"/>
                  </a:cubicBezTo>
                  <a:cubicBezTo>
                    <a:pt x="365570" y="465053"/>
                    <a:pt x="373762" y="473227"/>
                    <a:pt x="383858" y="473227"/>
                  </a:cubicBezTo>
                  <a:cubicBezTo>
                    <a:pt x="393954" y="473227"/>
                    <a:pt x="402146" y="465053"/>
                    <a:pt x="402146" y="454963"/>
                  </a:cubicBezTo>
                  <a:cubicBezTo>
                    <a:pt x="402146" y="444873"/>
                    <a:pt x="393954" y="436698"/>
                    <a:pt x="383858" y="436698"/>
                  </a:cubicBezTo>
                  <a:close/>
                  <a:moveTo>
                    <a:pt x="612458" y="208392"/>
                  </a:moveTo>
                  <a:cubicBezTo>
                    <a:pt x="602362" y="208392"/>
                    <a:pt x="594170" y="216567"/>
                    <a:pt x="594170" y="226657"/>
                  </a:cubicBezTo>
                  <a:cubicBezTo>
                    <a:pt x="594170" y="236747"/>
                    <a:pt x="602362" y="244921"/>
                    <a:pt x="612458" y="244921"/>
                  </a:cubicBezTo>
                  <a:cubicBezTo>
                    <a:pt x="622554" y="244921"/>
                    <a:pt x="630746" y="236747"/>
                    <a:pt x="630746" y="226657"/>
                  </a:cubicBezTo>
                  <a:cubicBezTo>
                    <a:pt x="630746" y="216567"/>
                    <a:pt x="622554" y="208392"/>
                    <a:pt x="612458" y="208392"/>
                  </a:cubicBezTo>
                  <a:close/>
                  <a:moveTo>
                    <a:pt x="612458" y="117070"/>
                  </a:moveTo>
                  <a:cubicBezTo>
                    <a:pt x="602362" y="117070"/>
                    <a:pt x="594170" y="125245"/>
                    <a:pt x="594170" y="135335"/>
                  </a:cubicBezTo>
                  <a:cubicBezTo>
                    <a:pt x="594170" y="145424"/>
                    <a:pt x="602362" y="153599"/>
                    <a:pt x="612458" y="153599"/>
                  </a:cubicBezTo>
                  <a:cubicBezTo>
                    <a:pt x="622554" y="153599"/>
                    <a:pt x="630746" y="145424"/>
                    <a:pt x="630746" y="135335"/>
                  </a:cubicBezTo>
                  <a:cubicBezTo>
                    <a:pt x="630746" y="125245"/>
                    <a:pt x="622554" y="117070"/>
                    <a:pt x="612458" y="117070"/>
                  </a:cubicBezTo>
                  <a:close/>
                  <a:moveTo>
                    <a:pt x="612458" y="573682"/>
                  </a:moveTo>
                  <a:cubicBezTo>
                    <a:pt x="602362" y="573682"/>
                    <a:pt x="594170" y="581856"/>
                    <a:pt x="594170" y="591946"/>
                  </a:cubicBezTo>
                  <a:cubicBezTo>
                    <a:pt x="594170" y="602036"/>
                    <a:pt x="602362" y="610211"/>
                    <a:pt x="612458" y="610211"/>
                  </a:cubicBezTo>
                  <a:cubicBezTo>
                    <a:pt x="622554" y="610211"/>
                    <a:pt x="630746" y="602036"/>
                    <a:pt x="630746" y="591946"/>
                  </a:cubicBezTo>
                  <a:cubicBezTo>
                    <a:pt x="630746" y="581856"/>
                    <a:pt x="622554" y="573682"/>
                    <a:pt x="612458" y="573682"/>
                  </a:cubicBezTo>
                  <a:close/>
                  <a:moveTo>
                    <a:pt x="521018" y="25748"/>
                  </a:moveTo>
                  <a:cubicBezTo>
                    <a:pt x="510922" y="25748"/>
                    <a:pt x="502730" y="33922"/>
                    <a:pt x="502730" y="44012"/>
                  </a:cubicBezTo>
                  <a:cubicBezTo>
                    <a:pt x="502730" y="54102"/>
                    <a:pt x="510922" y="62277"/>
                    <a:pt x="521018" y="62277"/>
                  </a:cubicBezTo>
                  <a:cubicBezTo>
                    <a:pt x="531114" y="62277"/>
                    <a:pt x="539306" y="54102"/>
                    <a:pt x="539306" y="44012"/>
                  </a:cubicBezTo>
                  <a:cubicBezTo>
                    <a:pt x="539179" y="33998"/>
                    <a:pt x="531051" y="25938"/>
                    <a:pt x="521018" y="25938"/>
                  </a:cubicBezTo>
                  <a:close/>
                  <a:moveTo>
                    <a:pt x="521018" y="117070"/>
                  </a:moveTo>
                  <a:cubicBezTo>
                    <a:pt x="510922" y="117070"/>
                    <a:pt x="502730" y="125245"/>
                    <a:pt x="502730" y="135335"/>
                  </a:cubicBezTo>
                  <a:cubicBezTo>
                    <a:pt x="502730" y="145424"/>
                    <a:pt x="510922" y="153599"/>
                    <a:pt x="521018" y="153599"/>
                  </a:cubicBezTo>
                  <a:cubicBezTo>
                    <a:pt x="531114" y="153599"/>
                    <a:pt x="539306" y="145424"/>
                    <a:pt x="539306" y="135335"/>
                  </a:cubicBezTo>
                  <a:cubicBezTo>
                    <a:pt x="539306" y="125245"/>
                    <a:pt x="531114" y="117070"/>
                    <a:pt x="521018" y="117070"/>
                  </a:cubicBezTo>
                  <a:close/>
                  <a:moveTo>
                    <a:pt x="521018" y="208392"/>
                  </a:moveTo>
                  <a:cubicBezTo>
                    <a:pt x="510922" y="208392"/>
                    <a:pt x="502730" y="216567"/>
                    <a:pt x="502730" y="226657"/>
                  </a:cubicBezTo>
                  <a:cubicBezTo>
                    <a:pt x="502730" y="236747"/>
                    <a:pt x="510922" y="244921"/>
                    <a:pt x="521018" y="244921"/>
                  </a:cubicBezTo>
                  <a:cubicBezTo>
                    <a:pt x="531114" y="244921"/>
                    <a:pt x="539306" y="236747"/>
                    <a:pt x="539306" y="226657"/>
                  </a:cubicBezTo>
                  <a:cubicBezTo>
                    <a:pt x="539306" y="216567"/>
                    <a:pt x="531114" y="208392"/>
                    <a:pt x="521018" y="208392"/>
                  </a:cubicBezTo>
                  <a:close/>
                  <a:moveTo>
                    <a:pt x="521018" y="299715"/>
                  </a:moveTo>
                  <a:cubicBezTo>
                    <a:pt x="510922" y="299715"/>
                    <a:pt x="502730" y="307890"/>
                    <a:pt x="502730" y="317979"/>
                  </a:cubicBezTo>
                  <a:cubicBezTo>
                    <a:pt x="502730" y="328069"/>
                    <a:pt x="510922" y="336244"/>
                    <a:pt x="521018" y="336244"/>
                  </a:cubicBezTo>
                  <a:cubicBezTo>
                    <a:pt x="531114" y="336244"/>
                    <a:pt x="539306" y="328069"/>
                    <a:pt x="539306" y="317979"/>
                  </a:cubicBezTo>
                  <a:cubicBezTo>
                    <a:pt x="539306" y="307890"/>
                    <a:pt x="531114" y="299715"/>
                    <a:pt x="521018" y="299715"/>
                  </a:cubicBezTo>
                  <a:close/>
                  <a:moveTo>
                    <a:pt x="566738" y="162731"/>
                  </a:moveTo>
                  <a:cubicBezTo>
                    <a:pt x="556641" y="162731"/>
                    <a:pt x="548450" y="170906"/>
                    <a:pt x="548450" y="180996"/>
                  </a:cubicBezTo>
                  <a:cubicBezTo>
                    <a:pt x="548450" y="191086"/>
                    <a:pt x="556641" y="199260"/>
                    <a:pt x="566738" y="199260"/>
                  </a:cubicBezTo>
                  <a:cubicBezTo>
                    <a:pt x="576835" y="199260"/>
                    <a:pt x="585026" y="191086"/>
                    <a:pt x="585026" y="180996"/>
                  </a:cubicBezTo>
                  <a:cubicBezTo>
                    <a:pt x="585026" y="170906"/>
                    <a:pt x="576835" y="162731"/>
                    <a:pt x="566738" y="162731"/>
                  </a:cubicBezTo>
                  <a:close/>
                  <a:moveTo>
                    <a:pt x="566738" y="528021"/>
                  </a:moveTo>
                  <a:cubicBezTo>
                    <a:pt x="556578" y="527983"/>
                    <a:pt x="548387" y="536164"/>
                    <a:pt x="548323" y="546285"/>
                  </a:cubicBezTo>
                  <a:cubicBezTo>
                    <a:pt x="548260" y="556407"/>
                    <a:pt x="556451" y="564638"/>
                    <a:pt x="566611" y="564676"/>
                  </a:cubicBezTo>
                  <a:cubicBezTo>
                    <a:pt x="576771" y="564714"/>
                    <a:pt x="584962" y="556533"/>
                    <a:pt x="585026" y="546412"/>
                  </a:cubicBezTo>
                  <a:cubicBezTo>
                    <a:pt x="585026" y="546367"/>
                    <a:pt x="585026" y="546330"/>
                    <a:pt x="585026" y="546285"/>
                  </a:cubicBezTo>
                  <a:cubicBezTo>
                    <a:pt x="585026" y="536195"/>
                    <a:pt x="576835" y="528021"/>
                    <a:pt x="566738" y="528021"/>
                  </a:cubicBezTo>
                  <a:close/>
                  <a:moveTo>
                    <a:pt x="566738" y="254054"/>
                  </a:moveTo>
                  <a:cubicBezTo>
                    <a:pt x="556641" y="254054"/>
                    <a:pt x="548450" y="262228"/>
                    <a:pt x="548450" y="272318"/>
                  </a:cubicBezTo>
                  <a:cubicBezTo>
                    <a:pt x="548450" y="282408"/>
                    <a:pt x="556641" y="290583"/>
                    <a:pt x="566738" y="290583"/>
                  </a:cubicBezTo>
                  <a:cubicBezTo>
                    <a:pt x="576835" y="290583"/>
                    <a:pt x="585026" y="282408"/>
                    <a:pt x="585026" y="272318"/>
                  </a:cubicBezTo>
                  <a:cubicBezTo>
                    <a:pt x="584899" y="262304"/>
                    <a:pt x="576771" y="254244"/>
                    <a:pt x="566738" y="254244"/>
                  </a:cubicBezTo>
                  <a:close/>
                  <a:moveTo>
                    <a:pt x="566738" y="345376"/>
                  </a:moveTo>
                  <a:cubicBezTo>
                    <a:pt x="556641" y="345376"/>
                    <a:pt x="548450" y="353551"/>
                    <a:pt x="548450" y="363640"/>
                  </a:cubicBezTo>
                  <a:cubicBezTo>
                    <a:pt x="548450" y="373730"/>
                    <a:pt x="556641" y="381905"/>
                    <a:pt x="566738" y="381905"/>
                  </a:cubicBezTo>
                  <a:cubicBezTo>
                    <a:pt x="576835" y="381905"/>
                    <a:pt x="585026" y="373730"/>
                    <a:pt x="585026" y="363640"/>
                  </a:cubicBezTo>
                  <a:cubicBezTo>
                    <a:pt x="585026" y="353551"/>
                    <a:pt x="576835" y="345376"/>
                    <a:pt x="566738" y="345376"/>
                  </a:cubicBezTo>
                  <a:close/>
                  <a:moveTo>
                    <a:pt x="566738" y="436698"/>
                  </a:moveTo>
                  <a:cubicBezTo>
                    <a:pt x="556641" y="436698"/>
                    <a:pt x="548450" y="444873"/>
                    <a:pt x="548450" y="454963"/>
                  </a:cubicBezTo>
                  <a:cubicBezTo>
                    <a:pt x="548450" y="465053"/>
                    <a:pt x="556641" y="473227"/>
                    <a:pt x="566738" y="473227"/>
                  </a:cubicBezTo>
                  <a:cubicBezTo>
                    <a:pt x="576835" y="473227"/>
                    <a:pt x="585026" y="465053"/>
                    <a:pt x="585026" y="454963"/>
                  </a:cubicBezTo>
                  <a:cubicBezTo>
                    <a:pt x="585026" y="444873"/>
                    <a:pt x="576835" y="436698"/>
                    <a:pt x="566738" y="436698"/>
                  </a:cubicBezTo>
                  <a:close/>
                  <a:moveTo>
                    <a:pt x="338138" y="299715"/>
                  </a:moveTo>
                  <a:cubicBezTo>
                    <a:pt x="328041" y="299715"/>
                    <a:pt x="319849" y="307890"/>
                    <a:pt x="319849" y="317979"/>
                  </a:cubicBezTo>
                  <a:cubicBezTo>
                    <a:pt x="319849" y="328069"/>
                    <a:pt x="328041" y="336244"/>
                    <a:pt x="338138" y="336244"/>
                  </a:cubicBezTo>
                  <a:cubicBezTo>
                    <a:pt x="348235" y="336244"/>
                    <a:pt x="356426" y="328069"/>
                    <a:pt x="356426" y="317979"/>
                  </a:cubicBezTo>
                  <a:cubicBezTo>
                    <a:pt x="356426" y="307890"/>
                    <a:pt x="348235" y="299715"/>
                    <a:pt x="338138" y="299715"/>
                  </a:cubicBezTo>
                  <a:close/>
                  <a:moveTo>
                    <a:pt x="292418" y="16616"/>
                  </a:moveTo>
                  <a:cubicBezTo>
                    <a:pt x="301879" y="16590"/>
                    <a:pt x="309753" y="9392"/>
                    <a:pt x="310579" y="0"/>
                  </a:cubicBezTo>
                  <a:lnTo>
                    <a:pt x="274193" y="0"/>
                  </a:lnTo>
                  <a:cubicBezTo>
                    <a:pt x="275019" y="9443"/>
                    <a:pt x="282956" y="16679"/>
                    <a:pt x="292418" y="16616"/>
                  </a:cubicBezTo>
                  <a:close/>
                  <a:moveTo>
                    <a:pt x="200978" y="16616"/>
                  </a:moveTo>
                  <a:cubicBezTo>
                    <a:pt x="210439" y="16590"/>
                    <a:pt x="218313" y="9392"/>
                    <a:pt x="219139" y="0"/>
                  </a:cubicBezTo>
                  <a:lnTo>
                    <a:pt x="182880" y="0"/>
                  </a:lnTo>
                  <a:cubicBezTo>
                    <a:pt x="183642" y="9392"/>
                    <a:pt x="191516" y="16616"/>
                    <a:pt x="200978" y="16616"/>
                  </a:cubicBezTo>
                  <a:close/>
                  <a:moveTo>
                    <a:pt x="109538" y="16616"/>
                  </a:moveTo>
                  <a:cubicBezTo>
                    <a:pt x="119000" y="16590"/>
                    <a:pt x="126874" y="9392"/>
                    <a:pt x="127699" y="0"/>
                  </a:cubicBezTo>
                  <a:lnTo>
                    <a:pt x="91440" y="0"/>
                  </a:lnTo>
                  <a:cubicBezTo>
                    <a:pt x="92266" y="9380"/>
                    <a:pt x="100140" y="16584"/>
                    <a:pt x="109538" y="16616"/>
                  </a:cubicBezTo>
                  <a:close/>
                  <a:moveTo>
                    <a:pt x="383858" y="16616"/>
                  </a:moveTo>
                  <a:cubicBezTo>
                    <a:pt x="393319" y="16590"/>
                    <a:pt x="401193" y="9392"/>
                    <a:pt x="402019" y="0"/>
                  </a:cubicBezTo>
                  <a:lnTo>
                    <a:pt x="365761" y="0"/>
                  </a:lnTo>
                  <a:cubicBezTo>
                    <a:pt x="366523" y="9392"/>
                    <a:pt x="374397" y="16616"/>
                    <a:pt x="383858" y="16616"/>
                  </a:cubicBezTo>
                  <a:close/>
                  <a:moveTo>
                    <a:pt x="63818" y="25748"/>
                  </a:moveTo>
                  <a:cubicBezTo>
                    <a:pt x="53722" y="25748"/>
                    <a:pt x="45530" y="33922"/>
                    <a:pt x="45530" y="44012"/>
                  </a:cubicBezTo>
                  <a:cubicBezTo>
                    <a:pt x="45530" y="54102"/>
                    <a:pt x="53722" y="62277"/>
                    <a:pt x="63818" y="62277"/>
                  </a:cubicBezTo>
                  <a:cubicBezTo>
                    <a:pt x="73914" y="62277"/>
                    <a:pt x="82106" y="54102"/>
                    <a:pt x="82106" y="44012"/>
                  </a:cubicBezTo>
                  <a:cubicBezTo>
                    <a:pt x="81979" y="33998"/>
                    <a:pt x="73851" y="25938"/>
                    <a:pt x="63818" y="25938"/>
                  </a:cubicBezTo>
                  <a:close/>
                  <a:moveTo>
                    <a:pt x="63818" y="117070"/>
                  </a:moveTo>
                  <a:cubicBezTo>
                    <a:pt x="57341" y="117121"/>
                    <a:pt x="51436" y="120539"/>
                    <a:pt x="48133" y="126076"/>
                  </a:cubicBezTo>
                  <a:lnTo>
                    <a:pt x="65913" y="153409"/>
                  </a:lnTo>
                  <a:cubicBezTo>
                    <a:pt x="75947" y="152699"/>
                    <a:pt x="83503" y="143991"/>
                    <a:pt x="82804" y="133965"/>
                  </a:cubicBezTo>
                  <a:cubicBezTo>
                    <a:pt x="82106" y="124129"/>
                    <a:pt x="73661" y="116633"/>
                    <a:pt x="63818" y="117070"/>
                  </a:cubicBezTo>
                  <a:close/>
                  <a:moveTo>
                    <a:pt x="475298" y="16616"/>
                  </a:moveTo>
                  <a:cubicBezTo>
                    <a:pt x="484760" y="16590"/>
                    <a:pt x="492634" y="9392"/>
                    <a:pt x="493459" y="0"/>
                  </a:cubicBezTo>
                  <a:lnTo>
                    <a:pt x="457200" y="0"/>
                  </a:lnTo>
                  <a:cubicBezTo>
                    <a:pt x="457962" y="9392"/>
                    <a:pt x="465837" y="16616"/>
                    <a:pt x="475298" y="16616"/>
                  </a:cubicBezTo>
                  <a:close/>
                  <a:moveTo>
                    <a:pt x="18098" y="71409"/>
                  </a:moveTo>
                  <a:cubicBezTo>
                    <a:pt x="16511" y="71447"/>
                    <a:pt x="14923" y="71682"/>
                    <a:pt x="13399" y="72107"/>
                  </a:cubicBezTo>
                  <a:cubicBezTo>
                    <a:pt x="19749" y="81746"/>
                    <a:pt x="26099" y="91513"/>
                    <a:pt x="32449" y="101279"/>
                  </a:cubicBezTo>
                  <a:cubicBezTo>
                    <a:pt x="35179" y="98038"/>
                    <a:pt x="36703" y="93922"/>
                    <a:pt x="36703" y="89673"/>
                  </a:cubicBezTo>
                  <a:cubicBezTo>
                    <a:pt x="36703" y="79584"/>
                    <a:pt x="28512" y="71409"/>
                    <a:pt x="18415" y="71409"/>
                  </a:cubicBezTo>
                  <a:cubicBezTo>
                    <a:pt x="18288" y="71409"/>
                    <a:pt x="18224" y="71409"/>
                    <a:pt x="18098" y="71409"/>
                  </a:cubicBezTo>
                  <a:close/>
                  <a:moveTo>
                    <a:pt x="36259" y="0"/>
                  </a:moveTo>
                  <a:lnTo>
                    <a:pt x="0" y="0"/>
                  </a:lnTo>
                  <a:cubicBezTo>
                    <a:pt x="1016" y="10001"/>
                    <a:pt x="9970" y="17275"/>
                    <a:pt x="20003" y="16248"/>
                  </a:cubicBezTo>
                  <a:cubicBezTo>
                    <a:pt x="28575" y="15366"/>
                    <a:pt x="35370" y="8580"/>
                    <a:pt x="36259" y="0"/>
                  </a:cubicBezTo>
                  <a:close/>
                  <a:moveTo>
                    <a:pt x="1115378" y="16616"/>
                  </a:moveTo>
                  <a:cubicBezTo>
                    <a:pt x="1124839" y="16616"/>
                    <a:pt x="1132713" y="9392"/>
                    <a:pt x="1133475" y="0"/>
                  </a:cubicBezTo>
                  <a:lnTo>
                    <a:pt x="1097280" y="0"/>
                  </a:lnTo>
                  <a:cubicBezTo>
                    <a:pt x="1098042" y="9392"/>
                    <a:pt x="1105916" y="16616"/>
                    <a:pt x="1115378" y="16616"/>
                  </a:cubicBezTo>
                  <a:close/>
                  <a:moveTo>
                    <a:pt x="1023938" y="16616"/>
                  </a:moveTo>
                  <a:cubicBezTo>
                    <a:pt x="1033400" y="16616"/>
                    <a:pt x="1041274" y="9392"/>
                    <a:pt x="1042036" y="0"/>
                  </a:cubicBezTo>
                  <a:lnTo>
                    <a:pt x="1005840" y="0"/>
                  </a:lnTo>
                  <a:cubicBezTo>
                    <a:pt x="1006602" y="9392"/>
                    <a:pt x="1014476" y="16616"/>
                    <a:pt x="1023938" y="16616"/>
                  </a:cubicBezTo>
                  <a:close/>
                  <a:moveTo>
                    <a:pt x="932498" y="16616"/>
                  </a:moveTo>
                  <a:cubicBezTo>
                    <a:pt x="941960" y="16616"/>
                    <a:pt x="949834" y="9392"/>
                    <a:pt x="950595" y="0"/>
                  </a:cubicBezTo>
                  <a:lnTo>
                    <a:pt x="914400" y="0"/>
                  </a:lnTo>
                  <a:cubicBezTo>
                    <a:pt x="915162" y="9392"/>
                    <a:pt x="923037" y="16616"/>
                    <a:pt x="932498" y="16616"/>
                  </a:cubicBezTo>
                  <a:close/>
                  <a:moveTo>
                    <a:pt x="109538" y="162478"/>
                  </a:moveTo>
                  <a:cubicBezTo>
                    <a:pt x="99441" y="162478"/>
                    <a:pt x="91249" y="170652"/>
                    <a:pt x="91249" y="180742"/>
                  </a:cubicBezTo>
                  <a:cubicBezTo>
                    <a:pt x="91249" y="190832"/>
                    <a:pt x="99441" y="199007"/>
                    <a:pt x="109538" y="199007"/>
                  </a:cubicBezTo>
                  <a:cubicBezTo>
                    <a:pt x="119635" y="199007"/>
                    <a:pt x="127826" y="190832"/>
                    <a:pt x="127826" y="180742"/>
                  </a:cubicBezTo>
                  <a:cubicBezTo>
                    <a:pt x="127699" y="170754"/>
                    <a:pt x="119571" y="162731"/>
                    <a:pt x="109538" y="162731"/>
                  </a:cubicBezTo>
                  <a:close/>
                  <a:moveTo>
                    <a:pt x="566738" y="16616"/>
                  </a:moveTo>
                  <a:cubicBezTo>
                    <a:pt x="576200" y="16590"/>
                    <a:pt x="584074" y="9392"/>
                    <a:pt x="584899" y="0"/>
                  </a:cubicBezTo>
                  <a:lnTo>
                    <a:pt x="548640" y="0"/>
                  </a:lnTo>
                  <a:cubicBezTo>
                    <a:pt x="549402" y="9392"/>
                    <a:pt x="557276" y="16616"/>
                    <a:pt x="566738" y="16616"/>
                  </a:cubicBezTo>
                  <a:close/>
                  <a:moveTo>
                    <a:pt x="1206818" y="16616"/>
                  </a:moveTo>
                  <a:cubicBezTo>
                    <a:pt x="1216279" y="16616"/>
                    <a:pt x="1224153" y="9392"/>
                    <a:pt x="1224915" y="0"/>
                  </a:cubicBezTo>
                  <a:lnTo>
                    <a:pt x="1188593" y="0"/>
                  </a:lnTo>
                  <a:cubicBezTo>
                    <a:pt x="1189419" y="9443"/>
                    <a:pt x="1197356" y="16679"/>
                    <a:pt x="1206818" y="16616"/>
                  </a:cubicBezTo>
                  <a:close/>
                  <a:moveTo>
                    <a:pt x="841058" y="16616"/>
                  </a:moveTo>
                  <a:cubicBezTo>
                    <a:pt x="850519" y="16616"/>
                    <a:pt x="858393" y="9392"/>
                    <a:pt x="859155" y="0"/>
                  </a:cubicBezTo>
                  <a:lnTo>
                    <a:pt x="822961" y="0"/>
                  </a:lnTo>
                  <a:cubicBezTo>
                    <a:pt x="823723" y="9392"/>
                    <a:pt x="831597" y="16616"/>
                    <a:pt x="841058" y="16616"/>
                  </a:cubicBezTo>
                  <a:close/>
                  <a:moveTo>
                    <a:pt x="658178" y="16616"/>
                  </a:moveTo>
                  <a:cubicBezTo>
                    <a:pt x="667639" y="16590"/>
                    <a:pt x="675513" y="9392"/>
                    <a:pt x="676339" y="0"/>
                  </a:cubicBezTo>
                  <a:lnTo>
                    <a:pt x="640080" y="0"/>
                  </a:lnTo>
                  <a:cubicBezTo>
                    <a:pt x="640842" y="9392"/>
                    <a:pt x="648716" y="16616"/>
                    <a:pt x="658178" y="16616"/>
                  </a:cubicBezTo>
                  <a:close/>
                  <a:moveTo>
                    <a:pt x="749618" y="16616"/>
                  </a:moveTo>
                  <a:cubicBezTo>
                    <a:pt x="759079" y="16616"/>
                    <a:pt x="766953" y="9392"/>
                    <a:pt x="767715" y="0"/>
                  </a:cubicBezTo>
                  <a:lnTo>
                    <a:pt x="731393" y="0"/>
                  </a:lnTo>
                  <a:cubicBezTo>
                    <a:pt x="732219" y="9443"/>
                    <a:pt x="740156" y="16679"/>
                    <a:pt x="749618" y="16616"/>
                  </a:cubicBezTo>
                  <a:close/>
                  <a:moveTo>
                    <a:pt x="200978" y="71409"/>
                  </a:moveTo>
                  <a:cubicBezTo>
                    <a:pt x="190881" y="71409"/>
                    <a:pt x="182690" y="79584"/>
                    <a:pt x="182690" y="89673"/>
                  </a:cubicBezTo>
                  <a:cubicBezTo>
                    <a:pt x="182690" y="99763"/>
                    <a:pt x="190881" y="107938"/>
                    <a:pt x="200978" y="107938"/>
                  </a:cubicBezTo>
                  <a:cubicBezTo>
                    <a:pt x="211075" y="107938"/>
                    <a:pt x="219266" y="99763"/>
                    <a:pt x="219266" y="89673"/>
                  </a:cubicBezTo>
                  <a:cubicBezTo>
                    <a:pt x="219266" y="79584"/>
                    <a:pt x="211075" y="71409"/>
                    <a:pt x="200978" y="71409"/>
                  </a:cubicBezTo>
                  <a:close/>
                  <a:moveTo>
                    <a:pt x="292418" y="162731"/>
                  </a:moveTo>
                  <a:cubicBezTo>
                    <a:pt x="282322" y="162731"/>
                    <a:pt x="274130" y="170906"/>
                    <a:pt x="274130" y="180996"/>
                  </a:cubicBezTo>
                  <a:cubicBezTo>
                    <a:pt x="274130" y="191086"/>
                    <a:pt x="282322" y="199260"/>
                    <a:pt x="292418" y="199260"/>
                  </a:cubicBezTo>
                  <a:cubicBezTo>
                    <a:pt x="302514" y="199260"/>
                    <a:pt x="310706" y="191086"/>
                    <a:pt x="310706" y="180996"/>
                  </a:cubicBezTo>
                  <a:cubicBezTo>
                    <a:pt x="310706" y="170906"/>
                    <a:pt x="302514" y="162731"/>
                    <a:pt x="292418" y="162731"/>
                  </a:cubicBezTo>
                  <a:close/>
                  <a:moveTo>
                    <a:pt x="292418" y="71409"/>
                  </a:moveTo>
                  <a:cubicBezTo>
                    <a:pt x="282322" y="71409"/>
                    <a:pt x="274130" y="79584"/>
                    <a:pt x="274130" y="89673"/>
                  </a:cubicBezTo>
                  <a:cubicBezTo>
                    <a:pt x="274130" y="99763"/>
                    <a:pt x="282322" y="107938"/>
                    <a:pt x="292418" y="107938"/>
                  </a:cubicBezTo>
                  <a:cubicBezTo>
                    <a:pt x="302514" y="107938"/>
                    <a:pt x="310706" y="99763"/>
                    <a:pt x="310706" y="89673"/>
                  </a:cubicBezTo>
                  <a:cubicBezTo>
                    <a:pt x="310706" y="79584"/>
                    <a:pt x="302514" y="71409"/>
                    <a:pt x="292418" y="71409"/>
                  </a:cubicBezTo>
                  <a:close/>
                  <a:moveTo>
                    <a:pt x="292418" y="254054"/>
                  </a:moveTo>
                  <a:cubicBezTo>
                    <a:pt x="282322" y="254054"/>
                    <a:pt x="274130" y="262228"/>
                    <a:pt x="274130" y="272318"/>
                  </a:cubicBezTo>
                  <a:cubicBezTo>
                    <a:pt x="274130" y="282408"/>
                    <a:pt x="282322" y="290583"/>
                    <a:pt x="292418" y="290583"/>
                  </a:cubicBezTo>
                  <a:cubicBezTo>
                    <a:pt x="302514" y="290583"/>
                    <a:pt x="310706" y="282408"/>
                    <a:pt x="310706" y="272318"/>
                  </a:cubicBezTo>
                  <a:cubicBezTo>
                    <a:pt x="310579" y="262304"/>
                    <a:pt x="302451" y="254244"/>
                    <a:pt x="292418" y="254244"/>
                  </a:cubicBezTo>
                  <a:close/>
                  <a:moveTo>
                    <a:pt x="292418" y="345376"/>
                  </a:moveTo>
                  <a:cubicBezTo>
                    <a:pt x="282322" y="345376"/>
                    <a:pt x="274130" y="353551"/>
                    <a:pt x="274130" y="363640"/>
                  </a:cubicBezTo>
                  <a:cubicBezTo>
                    <a:pt x="274130" y="373730"/>
                    <a:pt x="282322" y="381905"/>
                    <a:pt x="292418" y="381905"/>
                  </a:cubicBezTo>
                  <a:cubicBezTo>
                    <a:pt x="302514" y="381905"/>
                    <a:pt x="310706" y="373730"/>
                    <a:pt x="310706" y="363640"/>
                  </a:cubicBezTo>
                  <a:cubicBezTo>
                    <a:pt x="310706" y="353551"/>
                    <a:pt x="302514" y="345376"/>
                    <a:pt x="292418" y="345376"/>
                  </a:cubicBezTo>
                  <a:close/>
                  <a:moveTo>
                    <a:pt x="338138" y="208392"/>
                  </a:moveTo>
                  <a:cubicBezTo>
                    <a:pt x="328041" y="208392"/>
                    <a:pt x="319849" y="216567"/>
                    <a:pt x="319849" y="226657"/>
                  </a:cubicBezTo>
                  <a:cubicBezTo>
                    <a:pt x="319849" y="236747"/>
                    <a:pt x="328041" y="244921"/>
                    <a:pt x="338138" y="244921"/>
                  </a:cubicBezTo>
                  <a:cubicBezTo>
                    <a:pt x="348235" y="244921"/>
                    <a:pt x="356426" y="236747"/>
                    <a:pt x="356426" y="226657"/>
                  </a:cubicBezTo>
                  <a:cubicBezTo>
                    <a:pt x="356426" y="216567"/>
                    <a:pt x="348235" y="208392"/>
                    <a:pt x="338138" y="208392"/>
                  </a:cubicBezTo>
                  <a:close/>
                  <a:moveTo>
                    <a:pt x="109538" y="71409"/>
                  </a:moveTo>
                  <a:cubicBezTo>
                    <a:pt x="99441" y="71409"/>
                    <a:pt x="91249" y="79584"/>
                    <a:pt x="91249" y="89673"/>
                  </a:cubicBezTo>
                  <a:cubicBezTo>
                    <a:pt x="91249" y="99763"/>
                    <a:pt x="99441" y="107938"/>
                    <a:pt x="109538" y="107938"/>
                  </a:cubicBezTo>
                  <a:cubicBezTo>
                    <a:pt x="119635" y="107938"/>
                    <a:pt x="127826" y="99763"/>
                    <a:pt x="127826" y="89673"/>
                  </a:cubicBezTo>
                  <a:cubicBezTo>
                    <a:pt x="127826" y="79584"/>
                    <a:pt x="119635" y="71409"/>
                    <a:pt x="109538" y="71409"/>
                  </a:cubicBezTo>
                  <a:close/>
                  <a:moveTo>
                    <a:pt x="246698" y="25748"/>
                  </a:moveTo>
                  <a:cubicBezTo>
                    <a:pt x="236601" y="25748"/>
                    <a:pt x="228410" y="33922"/>
                    <a:pt x="228410" y="44012"/>
                  </a:cubicBezTo>
                  <a:cubicBezTo>
                    <a:pt x="228410" y="54102"/>
                    <a:pt x="236601" y="62277"/>
                    <a:pt x="246698" y="62277"/>
                  </a:cubicBezTo>
                  <a:cubicBezTo>
                    <a:pt x="256794" y="62277"/>
                    <a:pt x="264986" y="54102"/>
                    <a:pt x="264986" y="44012"/>
                  </a:cubicBezTo>
                  <a:cubicBezTo>
                    <a:pt x="264859" y="33998"/>
                    <a:pt x="256731" y="25938"/>
                    <a:pt x="246698" y="25938"/>
                  </a:cubicBezTo>
                  <a:close/>
                  <a:moveTo>
                    <a:pt x="338138" y="117070"/>
                  </a:moveTo>
                  <a:cubicBezTo>
                    <a:pt x="328041" y="117070"/>
                    <a:pt x="319849" y="125245"/>
                    <a:pt x="319849" y="135335"/>
                  </a:cubicBezTo>
                  <a:cubicBezTo>
                    <a:pt x="319849" y="145424"/>
                    <a:pt x="328041" y="153599"/>
                    <a:pt x="338138" y="153599"/>
                  </a:cubicBezTo>
                  <a:cubicBezTo>
                    <a:pt x="348235" y="153599"/>
                    <a:pt x="356426" y="145424"/>
                    <a:pt x="356426" y="135335"/>
                  </a:cubicBezTo>
                  <a:cubicBezTo>
                    <a:pt x="356426" y="125245"/>
                    <a:pt x="348235" y="117070"/>
                    <a:pt x="338138" y="117070"/>
                  </a:cubicBezTo>
                  <a:close/>
                  <a:moveTo>
                    <a:pt x="658178" y="528021"/>
                  </a:moveTo>
                  <a:cubicBezTo>
                    <a:pt x="648018" y="527983"/>
                    <a:pt x="639826" y="536164"/>
                    <a:pt x="639763" y="546285"/>
                  </a:cubicBezTo>
                  <a:cubicBezTo>
                    <a:pt x="639700" y="556407"/>
                    <a:pt x="647891" y="564638"/>
                    <a:pt x="658051" y="564676"/>
                  </a:cubicBezTo>
                  <a:cubicBezTo>
                    <a:pt x="668211" y="564714"/>
                    <a:pt x="676402" y="556533"/>
                    <a:pt x="676466" y="546412"/>
                  </a:cubicBezTo>
                  <a:cubicBezTo>
                    <a:pt x="676466" y="546367"/>
                    <a:pt x="676466" y="546330"/>
                    <a:pt x="676466" y="546285"/>
                  </a:cubicBezTo>
                  <a:cubicBezTo>
                    <a:pt x="676466" y="536195"/>
                    <a:pt x="668275" y="528021"/>
                    <a:pt x="658178" y="528021"/>
                  </a:cubicBezTo>
                  <a:close/>
                  <a:moveTo>
                    <a:pt x="338138" y="391037"/>
                  </a:moveTo>
                  <a:cubicBezTo>
                    <a:pt x="328041" y="391037"/>
                    <a:pt x="319849" y="399212"/>
                    <a:pt x="319849" y="409302"/>
                  </a:cubicBezTo>
                  <a:cubicBezTo>
                    <a:pt x="319849" y="419391"/>
                    <a:pt x="328041" y="427566"/>
                    <a:pt x="338138" y="427566"/>
                  </a:cubicBezTo>
                  <a:cubicBezTo>
                    <a:pt x="348235" y="427566"/>
                    <a:pt x="356426" y="419391"/>
                    <a:pt x="356426" y="409302"/>
                  </a:cubicBezTo>
                  <a:cubicBezTo>
                    <a:pt x="356426" y="399212"/>
                    <a:pt x="348235" y="391037"/>
                    <a:pt x="338138" y="391037"/>
                  </a:cubicBezTo>
                  <a:close/>
                  <a:moveTo>
                    <a:pt x="155258" y="25748"/>
                  </a:moveTo>
                  <a:cubicBezTo>
                    <a:pt x="145162" y="25748"/>
                    <a:pt x="136970" y="33922"/>
                    <a:pt x="136970" y="44012"/>
                  </a:cubicBezTo>
                  <a:cubicBezTo>
                    <a:pt x="136970" y="54102"/>
                    <a:pt x="145162" y="62277"/>
                    <a:pt x="155258" y="62277"/>
                  </a:cubicBezTo>
                  <a:cubicBezTo>
                    <a:pt x="165354" y="62277"/>
                    <a:pt x="173546" y="54102"/>
                    <a:pt x="173546" y="44012"/>
                  </a:cubicBezTo>
                  <a:cubicBezTo>
                    <a:pt x="173419" y="33998"/>
                    <a:pt x="165291" y="25938"/>
                    <a:pt x="155258" y="25938"/>
                  </a:cubicBezTo>
                  <a:close/>
                  <a:moveTo>
                    <a:pt x="155258" y="117070"/>
                  </a:moveTo>
                  <a:cubicBezTo>
                    <a:pt x="145162" y="117070"/>
                    <a:pt x="136970" y="125245"/>
                    <a:pt x="136970" y="135335"/>
                  </a:cubicBezTo>
                  <a:cubicBezTo>
                    <a:pt x="136970" y="145424"/>
                    <a:pt x="145162" y="153599"/>
                    <a:pt x="155258" y="153599"/>
                  </a:cubicBezTo>
                  <a:cubicBezTo>
                    <a:pt x="165354" y="153599"/>
                    <a:pt x="173546" y="145424"/>
                    <a:pt x="173546" y="135335"/>
                  </a:cubicBezTo>
                  <a:cubicBezTo>
                    <a:pt x="173546" y="125245"/>
                    <a:pt x="165354" y="117070"/>
                    <a:pt x="155258" y="117070"/>
                  </a:cubicBezTo>
                  <a:close/>
                  <a:moveTo>
                    <a:pt x="200978" y="254054"/>
                  </a:moveTo>
                  <a:cubicBezTo>
                    <a:pt x="190881" y="254054"/>
                    <a:pt x="182690" y="262228"/>
                    <a:pt x="182690" y="272318"/>
                  </a:cubicBezTo>
                  <a:cubicBezTo>
                    <a:pt x="182690" y="282408"/>
                    <a:pt x="190881" y="290583"/>
                    <a:pt x="200978" y="290583"/>
                  </a:cubicBezTo>
                  <a:cubicBezTo>
                    <a:pt x="211075" y="290583"/>
                    <a:pt x="219266" y="282408"/>
                    <a:pt x="219266" y="272318"/>
                  </a:cubicBezTo>
                  <a:cubicBezTo>
                    <a:pt x="219139" y="262304"/>
                    <a:pt x="211011" y="254244"/>
                    <a:pt x="200978" y="254244"/>
                  </a:cubicBezTo>
                  <a:close/>
                  <a:moveTo>
                    <a:pt x="155258" y="208392"/>
                  </a:moveTo>
                  <a:cubicBezTo>
                    <a:pt x="145162" y="208392"/>
                    <a:pt x="136970" y="216567"/>
                    <a:pt x="136970" y="226657"/>
                  </a:cubicBezTo>
                  <a:cubicBezTo>
                    <a:pt x="136970" y="236747"/>
                    <a:pt x="145162" y="244921"/>
                    <a:pt x="155258" y="244921"/>
                  </a:cubicBezTo>
                  <a:cubicBezTo>
                    <a:pt x="165354" y="244921"/>
                    <a:pt x="173546" y="236747"/>
                    <a:pt x="173546" y="226657"/>
                  </a:cubicBezTo>
                  <a:cubicBezTo>
                    <a:pt x="173546" y="216567"/>
                    <a:pt x="165354" y="208392"/>
                    <a:pt x="155258" y="208392"/>
                  </a:cubicBezTo>
                  <a:close/>
                  <a:moveTo>
                    <a:pt x="200978" y="162731"/>
                  </a:moveTo>
                  <a:cubicBezTo>
                    <a:pt x="190881" y="162731"/>
                    <a:pt x="182690" y="170906"/>
                    <a:pt x="182690" y="180996"/>
                  </a:cubicBezTo>
                  <a:cubicBezTo>
                    <a:pt x="182690" y="191086"/>
                    <a:pt x="190881" y="199260"/>
                    <a:pt x="200978" y="199260"/>
                  </a:cubicBezTo>
                  <a:cubicBezTo>
                    <a:pt x="211075" y="199260"/>
                    <a:pt x="219266" y="191086"/>
                    <a:pt x="219266" y="180996"/>
                  </a:cubicBezTo>
                  <a:cubicBezTo>
                    <a:pt x="219266" y="170906"/>
                    <a:pt x="211075" y="162731"/>
                    <a:pt x="200978" y="162731"/>
                  </a:cubicBezTo>
                  <a:close/>
                  <a:moveTo>
                    <a:pt x="246698" y="208392"/>
                  </a:moveTo>
                  <a:cubicBezTo>
                    <a:pt x="236601" y="208392"/>
                    <a:pt x="228410" y="216567"/>
                    <a:pt x="228410" y="226657"/>
                  </a:cubicBezTo>
                  <a:cubicBezTo>
                    <a:pt x="228410" y="236747"/>
                    <a:pt x="236601" y="244921"/>
                    <a:pt x="246698" y="244921"/>
                  </a:cubicBezTo>
                  <a:cubicBezTo>
                    <a:pt x="256794" y="244921"/>
                    <a:pt x="264986" y="236747"/>
                    <a:pt x="264986" y="226657"/>
                  </a:cubicBezTo>
                  <a:cubicBezTo>
                    <a:pt x="264986" y="216567"/>
                    <a:pt x="256794" y="208392"/>
                    <a:pt x="246698" y="208392"/>
                  </a:cubicBezTo>
                  <a:close/>
                  <a:moveTo>
                    <a:pt x="246698" y="299715"/>
                  </a:moveTo>
                  <a:cubicBezTo>
                    <a:pt x="236601" y="299715"/>
                    <a:pt x="228410" y="307890"/>
                    <a:pt x="228410" y="317979"/>
                  </a:cubicBezTo>
                  <a:cubicBezTo>
                    <a:pt x="228410" y="328069"/>
                    <a:pt x="236601" y="336244"/>
                    <a:pt x="246698" y="336244"/>
                  </a:cubicBezTo>
                  <a:cubicBezTo>
                    <a:pt x="256794" y="336244"/>
                    <a:pt x="264986" y="328069"/>
                    <a:pt x="264986" y="317979"/>
                  </a:cubicBezTo>
                  <a:cubicBezTo>
                    <a:pt x="264986" y="307890"/>
                    <a:pt x="256794" y="299715"/>
                    <a:pt x="246698" y="299715"/>
                  </a:cubicBezTo>
                  <a:close/>
                  <a:moveTo>
                    <a:pt x="338138" y="25748"/>
                  </a:moveTo>
                  <a:cubicBezTo>
                    <a:pt x="328041" y="25748"/>
                    <a:pt x="319849" y="33922"/>
                    <a:pt x="319849" y="44012"/>
                  </a:cubicBezTo>
                  <a:cubicBezTo>
                    <a:pt x="319849" y="54102"/>
                    <a:pt x="328041" y="62277"/>
                    <a:pt x="338138" y="62277"/>
                  </a:cubicBezTo>
                  <a:cubicBezTo>
                    <a:pt x="348235" y="62277"/>
                    <a:pt x="356426" y="54102"/>
                    <a:pt x="356426" y="44012"/>
                  </a:cubicBezTo>
                  <a:cubicBezTo>
                    <a:pt x="356299" y="33998"/>
                    <a:pt x="348171" y="25938"/>
                    <a:pt x="338138" y="25938"/>
                  </a:cubicBezTo>
                  <a:close/>
                  <a:moveTo>
                    <a:pt x="246698" y="117070"/>
                  </a:moveTo>
                  <a:cubicBezTo>
                    <a:pt x="236601" y="117070"/>
                    <a:pt x="228410" y="125245"/>
                    <a:pt x="228410" y="135335"/>
                  </a:cubicBezTo>
                  <a:cubicBezTo>
                    <a:pt x="228410" y="145424"/>
                    <a:pt x="236601" y="153599"/>
                    <a:pt x="246698" y="153599"/>
                  </a:cubicBezTo>
                  <a:cubicBezTo>
                    <a:pt x="256794" y="153599"/>
                    <a:pt x="264986" y="145424"/>
                    <a:pt x="264986" y="135335"/>
                  </a:cubicBezTo>
                  <a:cubicBezTo>
                    <a:pt x="264986" y="125245"/>
                    <a:pt x="256794" y="117070"/>
                    <a:pt x="246698" y="117070"/>
                  </a:cubicBezTo>
                  <a:close/>
                  <a:moveTo>
                    <a:pt x="1023938" y="345376"/>
                  </a:moveTo>
                  <a:cubicBezTo>
                    <a:pt x="1013841" y="345376"/>
                    <a:pt x="1005650" y="353551"/>
                    <a:pt x="1005650" y="363640"/>
                  </a:cubicBezTo>
                  <a:cubicBezTo>
                    <a:pt x="1005650" y="373730"/>
                    <a:pt x="1013841" y="381905"/>
                    <a:pt x="1023938" y="381905"/>
                  </a:cubicBezTo>
                  <a:cubicBezTo>
                    <a:pt x="1034035" y="381905"/>
                    <a:pt x="1042226" y="373730"/>
                    <a:pt x="1042226" y="363640"/>
                  </a:cubicBezTo>
                  <a:cubicBezTo>
                    <a:pt x="1042226" y="353551"/>
                    <a:pt x="1034035" y="345376"/>
                    <a:pt x="1023938" y="345376"/>
                  </a:cubicBezTo>
                  <a:close/>
                  <a:moveTo>
                    <a:pt x="978218" y="25748"/>
                  </a:moveTo>
                  <a:cubicBezTo>
                    <a:pt x="968122" y="25748"/>
                    <a:pt x="959930" y="33922"/>
                    <a:pt x="959930" y="44012"/>
                  </a:cubicBezTo>
                  <a:cubicBezTo>
                    <a:pt x="959930" y="54102"/>
                    <a:pt x="968122" y="62277"/>
                    <a:pt x="978218" y="62277"/>
                  </a:cubicBezTo>
                  <a:cubicBezTo>
                    <a:pt x="988314" y="62277"/>
                    <a:pt x="996506" y="54102"/>
                    <a:pt x="996506" y="44012"/>
                  </a:cubicBezTo>
                  <a:cubicBezTo>
                    <a:pt x="996379" y="33998"/>
                    <a:pt x="988251" y="25938"/>
                    <a:pt x="978218" y="25938"/>
                  </a:cubicBezTo>
                  <a:close/>
                  <a:moveTo>
                    <a:pt x="1023938" y="436698"/>
                  </a:moveTo>
                  <a:cubicBezTo>
                    <a:pt x="1013841" y="436698"/>
                    <a:pt x="1005650" y="444873"/>
                    <a:pt x="1005650" y="454963"/>
                  </a:cubicBezTo>
                  <a:cubicBezTo>
                    <a:pt x="1005650" y="465053"/>
                    <a:pt x="1013841" y="473227"/>
                    <a:pt x="1023938" y="473227"/>
                  </a:cubicBezTo>
                  <a:cubicBezTo>
                    <a:pt x="1034035" y="473227"/>
                    <a:pt x="1042226" y="465053"/>
                    <a:pt x="1042226" y="454963"/>
                  </a:cubicBezTo>
                  <a:cubicBezTo>
                    <a:pt x="1042226" y="444873"/>
                    <a:pt x="1034035" y="436698"/>
                    <a:pt x="1023938" y="436698"/>
                  </a:cubicBezTo>
                  <a:close/>
                  <a:moveTo>
                    <a:pt x="978218" y="117070"/>
                  </a:moveTo>
                  <a:cubicBezTo>
                    <a:pt x="968122" y="117070"/>
                    <a:pt x="959930" y="125245"/>
                    <a:pt x="959930" y="135335"/>
                  </a:cubicBezTo>
                  <a:cubicBezTo>
                    <a:pt x="959930" y="145424"/>
                    <a:pt x="968122" y="153599"/>
                    <a:pt x="978218" y="153599"/>
                  </a:cubicBezTo>
                  <a:cubicBezTo>
                    <a:pt x="988314" y="153599"/>
                    <a:pt x="996506" y="145424"/>
                    <a:pt x="996506" y="135335"/>
                  </a:cubicBezTo>
                  <a:cubicBezTo>
                    <a:pt x="996506" y="125245"/>
                    <a:pt x="988314" y="117070"/>
                    <a:pt x="978218" y="117070"/>
                  </a:cubicBezTo>
                  <a:close/>
                  <a:moveTo>
                    <a:pt x="1069658" y="391037"/>
                  </a:moveTo>
                  <a:cubicBezTo>
                    <a:pt x="1059562" y="391037"/>
                    <a:pt x="1051370" y="399212"/>
                    <a:pt x="1051370" y="409302"/>
                  </a:cubicBezTo>
                  <a:cubicBezTo>
                    <a:pt x="1051370" y="419391"/>
                    <a:pt x="1059562" y="427566"/>
                    <a:pt x="1069658" y="427566"/>
                  </a:cubicBezTo>
                  <a:cubicBezTo>
                    <a:pt x="1079754" y="427566"/>
                    <a:pt x="1087946" y="419391"/>
                    <a:pt x="1087946" y="409302"/>
                  </a:cubicBezTo>
                  <a:cubicBezTo>
                    <a:pt x="1087946" y="399212"/>
                    <a:pt x="1079754" y="391037"/>
                    <a:pt x="1069658" y="391037"/>
                  </a:cubicBezTo>
                  <a:close/>
                  <a:moveTo>
                    <a:pt x="1023938" y="254054"/>
                  </a:moveTo>
                  <a:cubicBezTo>
                    <a:pt x="1013841" y="254054"/>
                    <a:pt x="1005650" y="262228"/>
                    <a:pt x="1005650" y="272318"/>
                  </a:cubicBezTo>
                  <a:cubicBezTo>
                    <a:pt x="1005650" y="282408"/>
                    <a:pt x="1013841" y="290583"/>
                    <a:pt x="1023938" y="290583"/>
                  </a:cubicBezTo>
                  <a:cubicBezTo>
                    <a:pt x="1034035" y="290583"/>
                    <a:pt x="1042226" y="282408"/>
                    <a:pt x="1042226" y="272318"/>
                  </a:cubicBezTo>
                  <a:cubicBezTo>
                    <a:pt x="1042099" y="262304"/>
                    <a:pt x="1033971" y="254244"/>
                    <a:pt x="1023938" y="254244"/>
                  </a:cubicBezTo>
                  <a:close/>
                  <a:moveTo>
                    <a:pt x="1023938" y="71409"/>
                  </a:moveTo>
                  <a:cubicBezTo>
                    <a:pt x="1013841" y="71409"/>
                    <a:pt x="1005650" y="79584"/>
                    <a:pt x="1005650" y="89673"/>
                  </a:cubicBezTo>
                  <a:cubicBezTo>
                    <a:pt x="1005650" y="99763"/>
                    <a:pt x="1013841" y="107938"/>
                    <a:pt x="1023938" y="107938"/>
                  </a:cubicBezTo>
                  <a:cubicBezTo>
                    <a:pt x="1034035" y="107938"/>
                    <a:pt x="1042226" y="99763"/>
                    <a:pt x="1042226" y="89673"/>
                  </a:cubicBezTo>
                  <a:cubicBezTo>
                    <a:pt x="1042226" y="79584"/>
                    <a:pt x="1034035" y="71409"/>
                    <a:pt x="1023938" y="71409"/>
                  </a:cubicBezTo>
                  <a:close/>
                  <a:moveTo>
                    <a:pt x="978218" y="208392"/>
                  </a:moveTo>
                  <a:cubicBezTo>
                    <a:pt x="968122" y="208392"/>
                    <a:pt x="959930" y="216567"/>
                    <a:pt x="959930" y="226657"/>
                  </a:cubicBezTo>
                  <a:cubicBezTo>
                    <a:pt x="959930" y="236747"/>
                    <a:pt x="968122" y="244921"/>
                    <a:pt x="978218" y="244921"/>
                  </a:cubicBezTo>
                  <a:cubicBezTo>
                    <a:pt x="988314" y="244921"/>
                    <a:pt x="996506" y="236747"/>
                    <a:pt x="996506" y="226657"/>
                  </a:cubicBezTo>
                  <a:cubicBezTo>
                    <a:pt x="996506" y="216567"/>
                    <a:pt x="988314" y="208392"/>
                    <a:pt x="978218" y="208392"/>
                  </a:cubicBezTo>
                  <a:close/>
                  <a:moveTo>
                    <a:pt x="1023938" y="162731"/>
                  </a:moveTo>
                  <a:cubicBezTo>
                    <a:pt x="1013841" y="162731"/>
                    <a:pt x="1005650" y="170906"/>
                    <a:pt x="1005650" y="180996"/>
                  </a:cubicBezTo>
                  <a:cubicBezTo>
                    <a:pt x="1005650" y="191086"/>
                    <a:pt x="1013841" y="199260"/>
                    <a:pt x="1023938" y="199260"/>
                  </a:cubicBezTo>
                  <a:cubicBezTo>
                    <a:pt x="1034035" y="199260"/>
                    <a:pt x="1042226" y="191086"/>
                    <a:pt x="1042226" y="180996"/>
                  </a:cubicBezTo>
                  <a:cubicBezTo>
                    <a:pt x="1042226" y="170906"/>
                    <a:pt x="1034035" y="162731"/>
                    <a:pt x="1023938" y="162731"/>
                  </a:cubicBezTo>
                  <a:close/>
                  <a:moveTo>
                    <a:pt x="932498" y="528021"/>
                  </a:moveTo>
                  <a:cubicBezTo>
                    <a:pt x="922338" y="527983"/>
                    <a:pt x="914147" y="536164"/>
                    <a:pt x="914083" y="546285"/>
                  </a:cubicBezTo>
                  <a:cubicBezTo>
                    <a:pt x="914019" y="556407"/>
                    <a:pt x="922211" y="564638"/>
                    <a:pt x="932371" y="564676"/>
                  </a:cubicBezTo>
                  <a:cubicBezTo>
                    <a:pt x="942531" y="564714"/>
                    <a:pt x="950723" y="556533"/>
                    <a:pt x="950786" y="546412"/>
                  </a:cubicBezTo>
                  <a:cubicBezTo>
                    <a:pt x="950786" y="546367"/>
                    <a:pt x="950786" y="546330"/>
                    <a:pt x="950786" y="546285"/>
                  </a:cubicBezTo>
                  <a:cubicBezTo>
                    <a:pt x="950786" y="536195"/>
                    <a:pt x="942594" y="528021"/>
                    <a:pt x="932498" y="528021"/>
                  </a:cubicBezTo>
                  <a:close/>
                  <a:moveTo>
                    <a:pt x="932498" y="436698"/>
                  </a:moveTo>
                  <a:cubicBezTo>
                    <a:pt x="922401" y="436698"/>
                    <a:pt x="914210" y="444873"/>
                    <a:pt x="914210" y="454963"/>
                  </a:cubicBezTo>
                  <a:cubicBezTo>
                    <a:pt x="914210" y="465053"/>
                    <a:pt x="922401" y="473227"/>
                    <a:pt x="932498" y="473227"/>
                  </a:cubicBezTo>
                  <a:cubicBezTo>
                    <a:pt x="942594" y="473227"/>
                    <a:pt x="950786" y="465053"/>
                    <a:pt x="950786" y="454963"/>
                  </a:cubicBezTo>
                  <a:cubicBezTo>
                    <a:pt x="950786" y="444873"/>
                    <a:pt x="942594" y="436698"/>
                    <a:pt x="932498" y="436698"/>
                  </a:cubicBezTo>
                  <a:close/>
                  <a:moveTo>
                    <a:pt x="932498" y="345376"/>
                  </a:moveTo>
                  <a:cubicBezTo>
                    <a:pt x="922401" y="345376"/>
                    <a:pt x="914210" y="353551"/>
                    <a:pt x="914210" y="363640"/>
                  </a:cubicBezTo>
                  <a:cubicBezTo>
                    <a:pt x="914210" y="373730"/>
                    <a:pt x="922401" y="381905"/>
                    <a:pt x="932498" y="381905"/>
                  </a:cubicBezTo>
                  <a:cubicBezTo>
                    <a:pt x="942594" y="381905"/>
                    <a:pt x="950786" y="373730"/>
                    <a:pt x="950786" y="363640"/>
                  </a:cubicBezTo>
                  <a:cubicBezTo>
                    <a:pt x="950786" y="353551"/>
                    <a:pt x="942594" y="345376"/>
                    <a:pt x="932498" y="345376"/>
                  </a:cubicBezTo>
                  <a:close/>
                  <a:moveTo>
                    <a:pt x="1069658" y="299715"/>
                  </a:moveTo>
                  <a:cubicBezTo>
                    <a:pt x="1059562" y="299715"/>
                    <a:pt x="1051370" y="307890"/>
                    <a:pt x="1051370" y="317979"/>
                  </a:cubicBezTo>
                  <a:cubicBezTo>
                    <a:pt x="1051370" y="328069"/>
                    <a:pt x="1059562" y="336244"/>
                    <a:pt x="1069658" y="336244"/>
                  </a:cubicBezTo>
                  <a:cubicBezTo>
                    <a:pt x="1079754" y="336244"/>
                    <a:pt x="1087946" y="328069"/>
                    <a:pt x="1087946" y="317979"/>
                  </a:cubicBezTo>
                  <a:cubicBezTo>
                    <a:pt x="1087946" y="307890"/>
                    <a:pt x="1079754" y="299715"/>
                    <a:pt x="1069658" y="299715"/>
                  </a:cubicBezTo>
                  <a:close/>
                  <a:moveTo>
                    <a:pt x="886778" y="25748"/>
                  </a:moveTo>
                  <a:cubicBezTo>
                    <a:pt x="876681" y="25748"/>
                    <a:pt x="868490" y="33922"/>
                    <a:pt x="868490" y="44012"/>
                  </a:cubicBezTo>
                  <a:cubicBezTo>
                    <a:pt x="868490" y="54102"/>
                    <a:pt x="876681" y="62277"/>
                    <a:pt x="886778" y="62277"/>
                  </a:cubicBezTo>
                  <a:cubicBezTo>
                    <a:pt x="896875" y="62277"/>
                    <a:pt x="905066" y="54102"/>
                    <a:pt x="905066" y="44012"/>
                  </a:cubicBezTo>
                  <a:cubicBezTo>
                    <a:pt x="904939" y="33998"/>
                    <a:pt x="896811" y="25938"/>
                    <a:pt x="886778" y="25938"/>
                  </a:cubicBezTo>
                  <a:close/>
                  <a:moveTo>
                    <a:pt x="932498" y="162731"/>
                  </a:moveTo>
                  <a:cubicBezTo>
                    <a:pt x="922401" y="162731"/>
                    <a:pt x="914210" y="170906"/>
                    <a:pt x="914210" y="180996"/>
                  </a:cubicBezTo>
                  <a:cubicBezTo>
                    <a:pt x="914210" y="191086"/>
                    <a:pt x="922401" y="199260"/>
                    <a:pt x="932498" y="199260"/>
                  </a:cubicBezTo>
                  <a:cubicBezTo>
                    <a:pt x="942594" y="199260"/>
                    <a:pt x="950786" y="191086"/>
                    <a:pt x="950786" y="180996"/>
                  </a:cubicBezTo>
                  <a:cubicBezTo>
                    <a:pt x="950786" y="170906"/>
                    <a:pt x="942594" y="162731"/>
                    <a:pt x="932498" y="162731"/>
                  </a:cubicBezTo>
                  <a:close/>
                  <a:moveTo>
                    <a:pt x="978218" y="482359"/>
                  </a:moveTo>
                  <a:cubicBezTo>
                    <a:pt x="968122" y="482359"/>
                    <a:pt x="959930" y="490534"/>
                    <a:pt x="959930" y="500624"/>
                  </a:cubicBezTo>
                  <a:cubicBezTo>
                    <a:pt x="959930" y="510714"/>
                    <a:pt x="968122" y="518888"/>
                    <a:pt x="978218" y="518888"/>
                  </a:cubicBezTo>
                  <a:cubicBezTo>
                    <a:pt x="988314" y="518888"/>
                    <a:pt x="996506" y="510714"/>
                    <a:pt x="996506" y="500624"/>
                  </a:cubicBezTo>
                  <a:cubicBezTo>
                    <a:pt x="996379" y="490610"/>
                    <a:pt x="988251" y="482550"/>
                    <a:pt x="978218" y="482550"/>
                  </a:cubicBezTo>
                  <a:close/>
                  <a:moveTo>
                    <a:pt x="978218" y="299715"/>
                  </a:moveTo>
                  <a:cubicBezTo>
                    <a:pt x="968122" y="299715"/>
                    <a:pt x="959930" y="307890"/>
                    <a:pt x="959930" y="317979"/>
                  </a:cubicBezTo>
                  <a:cubicBezTo>
                    <a:pt x="959930" y="328069"/>
                    <a:pt x="968122" y="336244"/>
                    <a:pt x="978218" y="336244"/>
                  </a:cubicBezTo>
                  <a:cubicBezTo>
                    <a:pt x="988314" y="336244"/>
                    <a:pt x="996506" y="328069"/>
                    <a:pt x="996506" y="317979"/>
                  </a:cubicBezTo>
                  <a:cubicBezTo>
                    <a:pt x="996506" y="307890"/>
                    <a:pt x="988314" y="299715"/>
                    <a:pt x="978218" y="299715"/>
                  </a:cubicBezTo>
                  <a:close/>
                  <a:moveTo>
                    <a:pt x="978218" y="391037"/>
                  </a:moveTo>
                  <a:cubicBezTo>
                    <a:pt x="968122" y="391037"/>
                    <a:pt x="959930" y="399212"/>
                    <a:pt x="959930" y="409302"/>
                  </a:cubicBezTo>
                  <a:cubicBezTo>
                    <a:pt x="959930" y="419391"/>
                    <a:pt x="968122" y="427566"/>
                    <a:pt x="978218" y="427566"/>
                  </a:cubicBezTo>
                  <a:cubicBezTo>
                    <a:pt x="988314" y="427566"/>
                    <a:pt x="996506" y="419391"/>
                    <a:pt x="996506" y="409302"/>
                  </a:cubicBezTo>
                  <a:cubicBezTo>
                    <a:pt x="996506" y="399212"/>
                    <a:pt x="988314" y="391037"/>
                    <a:pt x="978218" y="391037"/>
                  </a:cubicBezTo>
                  <a:close/>
                  <a:moveTo>
                    <a:pt x="932498" y="71409"/>
                  </a:moveTo>
                  <a:cubicBezTo>
                    <a:pt x="922401" y="71409"/>
                    <a:pt x="914210" y="79584"/>
                    <a:pt x="914210" y="89673"/>
                  </a:cubicBezTo>
                  <a:cubicBezTo>
                    <a:pt x="914210" y="99763"/>
                    <a:pt x="922401" y="107938"/>
                    <a:pt x="932498" y="107938"/>
                  </a:cubicBezTo>
                  <a:cubicBezTo>
                    <a:pt x="942594" y="107938"/>
                    <a:pt x="950786" y="99763"/>
                    <a:pt x="950786" y="89673"/>
                  </a:cubicBezTo>
                  <a:cubicBezTo>
                    <a:pt x="950786" y="79584"/>
                    <a:pt x="942594" y="71409"/>
                    <a:pt x="932498" y="71409"/>
                  </a:cubicBezTo>
                  <a:close/>
                  <a:moveTo>
                    <a:pt x="932498" y="254054"/>
                  </a:moveTo>
                  <a:cubicBezTo>
                    <a:pt x="922401" y="254054"/>
                    <a:pt x="914210" y="262228"/>
                    <a:pt x="914210" y="272318"/>
                  </a:cubicBezTo>
                  <a:cubicBezTo>
                    <a:pt x="914210" y="282408"/>
                    <a:pt x="922401" y="290583"/>
                    <a:pt x="932498" y="290583"/>
                  </a:cubicBezTo>
                  <a:cubicBezTo>
                    <a:pt x="942594" y="290583"/>
                    <a:pt x="950786" y="282408"/>
                    <a:pt x="950786" y="272318"/>
                  </a:cubicBezTo>
                  <a:cubicBezTo>
                    <a:pt x="950659" y="262304"/>
                    <a:pt x="942531" y="254244"/>
                    <a:pt x="932498" y="254244"/>
                  </a:cubicBezTo>
                  <a:close/>
                  <a:moveTo>
                    <a:pt x="1206818" y="162731"/>
                  </a:moveTo>
                  <a:cubicBezTo>
                    <a:pt x="1196722" y="162731"/>
                    <a:pt x="1188530" y="170906"/>
                    <a:pt x="1188530" y="180996"/>
                  </a:cubicBezTo>
                  <a:cubicBezTo>
                    <a:pt x="1188530" y="191086"/>
                    <a:pt x="1196722" y="199260"/>
                    <a:pt x="1206818" y="199260"/>
                  </a:cubicBezTo>
                  <a:cubicBezTo>
                    <a:pt x="1216914" y="199260"/>
                    <a:pt x="1225106" y="191086"/>
                    <a:pt x="1225106" y="180996"/>
                  </a:cubicBezTo>
                  <a:cubicBezTo>
                    <a:pt x="1225106" y="170906"/>
                    <a:pt x="1216914" y="162731"/>
                    <a:pt x="1206818" y="162731"/>
                  </a:cubicBezTo>
                  <a:close/>
                  <a:moveTo>
                    <a:pt x="1206818" y="71409"/>
                  </a:moveTo>
                  <a:cubicBezTo>
                    <a:pt x="1196722" y="71409"/>
                    <a:pt x="1188530" y="79584"/>
                    <a:pt x="1188530" y="89673"/>
                  </a:cubicBezTo>
                  <a:cubicBezTo>
                    <a:pt x="1188530" y="99763"/>
                    <a:pt x="1196722" y="107938"/>
                    <a:pt x="1206818" y="107938"/>
                  </a:cubicBezTo>
                  <a:cubicBezTo>
                    <a:pt x="1216914" y="107938"/>
                    <a:pt x="1225106" y="99763"/>
                    <a:pt x="1225106" y="89673"/>
                  </a:cubicBezTo>
                  <a:cubicBezTo>
                    <a:pt x="1225106" y="79584"/>
                    <a:pt x="1216914" y="71409"/>
                    <a:pt x="1206818" y="71409"/>
                  </a:cubicBezTo>
                  <a:close/>
                  <a:moveTo>
                    <a:pt x="1188593" y="272318"/>
                  </a:moveTo>
                  <a:cubicBezTo>
                    <a:pt x="1188593" y="276599"/>
                    <a:pt x="1190117" y="280734"/>
                    <a:pt x="1192912" y="283987"/>
                  </a:cubicBezTo>
                  <a:cubicBezTo>
                    <a:pt x="1198309" y="274221"/>
                    <a:pt x="1203706" y="264327"/>
                    <a:pt x="1209104" y="254307"/>
                  </a:cubicBezTo>
                  <a:cubicBezTo>
                    <a:pt x="1208342" y="254244"/>
                    <a:pt x="1207643" y="254244"/>
                    <a:pt x="1206881" y="254307"/>
                  </a:cubicBezTo>
                  <a:cubicBezTo>
                    <a:pt x="1196849" y="254307"/>
                    <a:pt x="1188721" y="262330"/>
                    <a:pt x="1188593" y="272318"/>
                  </a:cubicBezTo>
                  <a:close/>
                  <a:moveTo>
                    <a:pt x="658241" y="436698"/>
                  </a:moveTo>
                  <a:cubicBezTo>
                    <a:pt x="648145" y="436698"/>
                    <a:pt x="639953" y="444873"/>
                    <a:pt x="639953" y="454963"/>
                  </a:cubicBezTo>
                  <a:cubicBezTo>
                    <a:pt x="639953" y="465053"/>
                    <a:pt x="648145" y="473227"/>
                    <a:pt x="658241" y="473227"/>
                  </a:cubicBezTo>
                  <a:cubicBezTo>
                    <a:pt x="668338" y="473227"/>
                    <a:pt x="676529" y="465053"/>
                    <a:pt x="676529" y="454963"/>
                  </a:cubicBezTo>
                  <a:cubicBezTo>
                    <a:pt x="676529" y="444873"/>
                    <a:pt x="668338" y="436698"/>
                    <a:pt x="658241" y="436698"/>
                  </a:cubicBezTo>
                  <a:cubicBezTo>
                    <a:pt x="658241" y="436698"/>
                    <a:pt x="658178" y="436698"/>
                    <a:pt x="658178" y="436698"/>
                  </a:cubicBezTo>
                  <a:close/>
                  <a:moveTo>
                    <a:pt x="1161162" y="25748"/>
                  </a:moveTo>
                  <a:cubicBezTo>
                    <a:pt x="1151065" y="25748"/>
                    <a:pt x="1142874" y="33922"/>
                    <a:pt x="1142874" y="44012"/>
                  </a:cubicBezTo>
                  <a:cubicBezTo>
                    <a:pt x="1142874" y="54102"/>
                    <a:pt x="1151065" y="62277"/>
                    <a:pt x="1161162" y="62277"/>
                  </a:cubicBezTo>
                  <a:cubicBezTo>
                    <a:pt x="1171258" y="62277"/>
                    <a:pt x="1179450" y="54102"/>
                    <a:pt x="1179450" y="44012"/>
                  </a:cubicBezTo>
                  <a:cubicBezTo>
                    <a:pt x="1179323" y="33973"/>
                    <a:pt x="1171131" y="25900"/>
                    <a:pt x="1161098" y="25938"/>
                  </a:cubicBezTo>
                  <a:close/>
                  <a:moveTo>
                    <a:pt x="1280034" y="89673"/>
                  </a:moveTo>
                  <a:cubicBezTo>
                    <a:pt x="1280034" y="93859"/>
                    <a:pt x="1281494" y="97911"/>
                    <a:pt x="1284161" y="101152"/>
                  </a:cubicBezTo>
                  <a:cubicBezTo>
                    <a:pt x="1288606" y="91322"/>
                    <a:pt x="1293051" y="81493"/>
                    <a:pt x="1297432" y="71536"/>
                  </a:cubicBezTo>
                  <a:cubicBezTo>
                    <a:pt x="1287717" y="71942"/>
                    <a:pt x="1279970" y="79939"/>
                    <a:pt x="1279970" y="89673"/>
                  </a:cubicBezTo>
                  <a:close/>
                  <a:moveTo>
                    <a:pt x="1069722" y="208392"/>
                  </a:moveTo>
                  <a:cubicBezTo>
                    <a:pt x="1059625" y="208392"/>
                    <a:pt x="1051434" y="216567"/>
                    <a:pt x="1051434" y="226657"/>
                  </a:cubicBezTo>
                  <a:cubicBezTo>
                    <a:pt x="1051434" y="236747"/>
                    <a:pt x="1059625" y="244921"/>
                    <a:pt x="1069722" y="244921"/>
                  </a:cubicBezTo>
                  <a:cubicBezTo>
                    <a:pt x="1079818" y="244921"/>
                    <a:pt x="1088010" y="236747"/>
                    <a:pt x="1088010" y="226657"/>
                  </a:cubicBezTo>
                  <a:cubicBezTo>
                    <a:pt x="1088010" y="216567"/>
                    <a:pt x="1079818" y="208392"/>
                    <a:pt x="1069722" y="208392"/>
                  </a:cubicBezTo>
                  <a:cubicBezTo>
                    <a:pt x="1069722" y="208392"/>
                    <a:pt x="1069658" y="208392"/>
                    <a:pt x="1069658" y="208392"/>
                  </a:cubicBezTo>
                  <a:close/>
                  <a:moveTo>
                    <a:pt x="1252601" y="25748"/>
                  </a:moveTo>
                  <a:cubicBezTo>
                    <a:pt x="1242505" y="25748"/>
                    <a:pt x="1234313" y="33922"/>
                    <a:pt x="1234313" y="44012"/>
                  </a:cubicBezTo>
                  <a:cubicBezTo>
                    <a:pt x="1234313" y="54102"/>
                    <a:pt x="1242505" y="62277"/>
                    <a:pt x="1252601" y="62277"/>
                  </a:cubicBezTo>
                  <a:cubicBezTo>
                    <a:pt x="1262698" y="62277"/>
                    <a:pt x="1270889" y="54102"/>
                    <a:pt x="1270889" y="44012"/>
                  </a:cubicBezTo>
                  <a:cubicBezTo>
                    <a:pt x="1270762" y="33973"/>
                    <a:pt x="1262571" y="25900"/>
                    <a:pt x="1252538" y="25938"/>
                  </a:cubicBezTo>
                  <a:close/>
                  <a:moveTo>
                    <a:pt x="1252601" y="117070"/>
                  </a:moveTo>
                  <a:cubicBezTo>
                    <a:pt x="1242505" y="117070"/>
                    <a:pt x="1234313" y="125245"/>
                    <a:pt x="1234313" y="135335"/>
                  </a:cubicBezTo>
                  <a:cubicBezTo>
                    <a:pt x="1234313" y="145424"/>
                    <a:pt x="1242505" y="153599"/>
                    <a:pt x="1252601" y="153599"/>
                  </a:cubicBezTo>
                  <a:cubicBezTo>
                    <a:pt x="1255396" y="153574"/>
                    <a:pt x="1258189" y="152901"/>
                    <a:pt x="1260729" y="151633"/>
                  </a:cubicBezTo>
                  <a:cubicBezTo>
                    <a:pt x="1263904" y="144847"/>
                    <a:pt x="1267079" y="138062"/>
                    <a:pt x="1270318" y="131149"/>
                  </a:cubicBezTo>
                  <a:cubicBezTo>
                    <a:pt x="1268413" y="122879"/>
                    <a:pt x="1261047" y="117032"/>
                    <a:pt x="1252538" y="117070"/>
                  </a:cubicBezTo>
                  <a:close/>
                  <a:moveTo>
                    <a:pt x="1280224" y="0"/>
                  </a:moveTo>
                  <a:cubicBezTo>
                    <a:pt x="1281050" y="9982"/>
                    <a:pt x="1289812" y="17396"/>
                    <a:pt x="1299846" y="16558"/>
                  </a:cubicBezTo>
                  <a:cubicBezTo>
                    <a:pt x="1308672" y="15816"/>
                    <a:pt x="1315657" y="8821"/>
                    <a:pt x="1316419" y="0"/>
                  </a:cubicBezTo>
                  <a:close/>
                  <a:moveTo>
                    <a:pt x="1115124" y="345376"/>
                  </a:moveTo>
                  <a:cubicBezTo>
                    <a:pt x="1105027" y="345376"/>
                    <a:pt x="1096836" y="353551"/>
                    <a:pt x="1096836" y="363640"/>
                  </a:cubicBezTo>
                  <a:cubicBezTo>
                    <a:pt x="1096836" y="373730"/>
                    <a:pt x="1105027" y="381905"/>
                    <a:pt x="1115124" y="381905"/>
                  </a:cubicBezTo>
                  <a:cubicBezTo>
                    <a:pt x="1125221" y="381905"/>
                    <a:pt x="1133412" y="373730"/>
                    <a:pt x="1133412" y="363640"/>
                  </a:cubicBezTo>
                  <a:cubicBezTo>
                    <a:pt x="1133412" y="353652"/>
                    <a:pt x="1125411" y="345515"/>
                    <a:pt x="1115378" y="345376"/>
                  </a:cubicBezTo>
                  <a:close/>
                  <a:moveTo>
                    <a:pt x="1115124" y="254054"/>
                  </a:moveTo>
                  <a:cubicBezTo>
                    <a:pt x="1105027" y="254054"/>
                    <a:pt x="1096836" y="262228"/>
                    <a:pt x="1096836" y="272318"/>
                  </a:cubicBezTo>
                  <a:cubicBezTo>
                    <a:pt x="1096836" y="282408"/>
                    <a:pt x="1105027" y="290583"/>
                    <a:pt x="1115124" y="290583"/>
                  </a:cubicBezTo>
                  <a:cubicBezTo>
                    <a:pt x="1125221" y="290583"/>
                    <a:pt x="1133412" y="282408"/>
                    <a:pt x="1133412" y="272318"/>
                  </a:cubicBezTo>
                  <a:cubicBezTo>
                    <a:pt x="1133285" y="262406"/>
                    <a:pt x="1125284" y="254383"/>
                    <a:pt x="1115378" y="254244"/>
                  </a:cubicBezTo>
                  <a:close/>
                  <a:moveTo>
                    <a:pt x="1069404" y="25748"/>
                  </a:moveTo>
                  <a:cubicBezTo>
                    <a:pt x="1059307" y="25748"/>
                    <a:pt x="1051116" y="33922"/>
                    <a:pt x="1051116" y="44012"/>
                  </a:cubicBezTo>
                  <a:cubicBezTo>
                    <a:pt x="1051116" y="54102"/>
                    <a:pt x="1059307" y="62277"/>
                    <a:pt x="1069404" y="62277"/>
                  </a:cubicBezTo>
                  <a:cubicBezTo>
                    <a:pt x="1079500" y="62277"/>
                    <a:pt x="1087692" y="54102"/>
                    <a:pt x="1087692" y="44012"/>
                  </a:cubicBezTo>
                  <a:cubicBezTo>
                    <a:pt x="1087565" y="34100"/>
                    <a:pt x="1079564" y="26078"/>
                    <a:pt x="1069658" y="25938"/>
                  </a:cubicBezTo>
                  <a:close/>
                  <a:moveTo>
                    <a:pt x="1069404" y="117070"/>
                  </a:moveTo>
                  <a:cubicBezTo>
                    <a:pt x="1059307" y="117070"/>
                    <a:pt x="1051116" y="125245"/>
                    <a:pt x="1051116" y="135335"/>
                  </a:cubicBezTo>
                  <a:cubicBezTo>
                    <a:pt x="1051116" y="145424"/>
                    <a:pt x="1059307" y="153599"/>
                    <a:pt x="1069404" y="153599"/>
                  </a:cubicBezTo>
                  <a:cubicBezTo>
                    <a:pt x="1079500" y="153599"/>
                    <a:pt x="1087692" y="145424"/>
                    <a:pt x="1087692" y="135335"/>
                  </a:cubicBezTo>
                  <a:cubicBezTo>
                    <a:pt x="1087692" y="125346"/>
                    <a:pt x="1079627" y="117210"/>
                    <a:pt x="1069658" y="117070"/>
                  </a:cubicBezTo>
                  <a:close/>
                  <a:moveTo>
                    <a:pt x="1160844" y="299715"/>
                  </a:moveTo>
                  <a:cubicBezTo>
                    <a:pt x="1150748" y="299715"/>
                    <a:pt x="1142556" y="307890"/>
                    <a:pt x="1142556" y="317979"/>
                  </a:cubicBezTo>
                  <a:cubicBezTo>
                    <a:pt x="1142556" y="328069"/>
                    <a:pt x="1150748" y="336244"/>
                    <a:pt x="1160844" y="336244"/>
                  </a:cubicBezTo>
                  <a:lnTo>
                    <a:pt x="1162495" y="336244"/>
                  </a:lnTo>
                  <a:cubicBezTo>
                    <a:pt x="1167512" y="327790"/>
                    <a:pt x="1172528" y="319330"/>
                    <a:pt x="1177544" y="310876"/>
                  </a:cubicBezTo>
                  <a:cubicBezTo>
                    <a:pt x="1174750" y="304255"/>
                    <a:pt x="1168274" y="299892"/>
                    <a:pt x="1161098" y="299715"/>
                  </a:cubicBezTo>
                  <a:close/>
                  <a:moveTo>
                    <a:pt x="1160844" y="208392"/>
                  </a:moveTo>
                  <a:cubicBezTo>
                    <a:pt x="1150748" y="208392"/>
                    <a:pt x="1142556" y="216567"/>
                    <a:pt x="1142556" y="226657"/>
                  </a:cubicBezTo>
                  <a:cubicBezTo>
                    <a:pt x="1142556" y="236747"/>
                    <a:pt x="1150748" y="244921"/>
                    <a:pt x="1160844" y="244921"/>
                  </a:cubicBezTo>
                  <a:cubicBezTo>
                    <a:pt x="1170940" y="244921"/>
                    <a:pt x="1179132" y="236747"/>
                    <a:pt x="1179132" y="226657"/>
                  </a:cubicBezTo>
                  <a:cubicBezTo>
                    <a:pt x="1179132" y="216669"/>
                    <a:pt x="1171067" y="208532"/>
                    <a:pt x="1161098" y="208392"/>
                  </a:cubicBezTo>
                  <a:close/>
                  <a:moveTo>
                    <a:pt x="1115124" y="162731"/>
                  </a:moveTo>
                  <a:cubicBezTo>
                    <a:pt x="1105027" y="162731"/>
                    <a:pt x="1096836" y="170906"/>
                    <a:pt x="1096836" y="180996"/>
                  </a:cubicBezTo>
                  <a:cubicBezTo>
                    <a:pt x="1096836" y="191086"/>
                    <a:pt x="1105027" y="199260"/>
                    <a:pt x="1115124" y="199260"/>
                  </a:cubicBezTo>
                  <a:cubicBezTo>
                    <a:pt x="1125221" y="199260"/>
                    <a:pt x="1133412" y="191086"/>
                    <a:pt x="1133412" y="180996"/>
                  </a:cubicBezTo>
                  <a:cubicBezTo>
                    <a:pt x="1133412" y="171007"/>
                    <a:pt x="1125411" y="162871"/>
                    <a:pt x="1115378" y="162731"/>
                  </a:cubicBezTo>
                  <a:close/>
                  <a:moveTo>
                    <a:pt x="1115124" y="71409"/>
                  </a:moveTo>
                  <a:cubicBezTo>
                    <a:pt x="1105027" y="71409"/>
                    <a:pt x="1096836" y="79584"/>
                    <a:pt x="1096836" y="89673"/>
                  </a:cubicBezTo>
                  <a:cubicBezTo>
                    <a:pt x="1096836" y="99763"/>
                    <a:pt x="1105027" y="107938"/>
                    <a:pt x="1115124" y="107938"/>
                  </a:cubicBezTo>
                  <a:cubicBezTo>
                    <a:pt x="1125221" y="107938"/>
                    <a:pt x="1133412" y="99763"/>
                    <a:pt x="1133412" y="89673"/>
                  </a:cubicBezTo>
                  <a:cubicBezTo>
                    <a:pt x="1133412" y="79685"/>
                    <a:pt x="1125411" y="71548"/>
                    <a:pt x="1115378" y="71409"/>
                  </a:cubicBezTo>
                  <a:close/>
                  <a:moveTo>
                    <a:pt x="1160844" y="117070"/>
                  </a:moveTo>
                  <a:cubicBezTo>
                    <a:pt x="1150748" y="117070"/>
                    <a:pt x="1142556" y="125245"/>
                    <a:pt x="1142556" y="135335"/>
                  </a:cubicBezTo>
                  <a:cubicBezTo>
                    <a:pt x="1142556" y="145424"/>
                    <a:pt x="1150748" y="153599"/>
                    <a:pt x="1160844" y="153599"/>
                  </a:cubicBezTo>
                  <a:cubicBezTo>
                    <a:pt x="1170940" y="153599"/>
                    <a:pt x="1179132" y="145424"/>
                    <a:pt x="1179132" y="135335"/>
                  </a:cubicBezTo>
                  <a:cubicBezTo>
                    <a:pt x="1179132" y="125346"/>
                    <a:pt x="1171067" y="117210"/>
                    <a:pt x="1161098" y="117070"/>
                  </a:cubicBezTo>
                  <a:close/>
                  <a:moveTo>
                    <a:pt x="749364" y="619343"/>
                  </a:moveTo>
                  <a:cubicBezTo>
                    <a:pt x="739267" y="619343"/>
                    <a:pt x="731076" y="627518"/>
                    <a:pt x="731076" y="637607"/>
                  </a:cubicBezTo>
                  <a:cubicBezTo>
                    <a:pt x="731076" y="640747"/>
                    <a:pt x="731965" y="643822"/>
                    <a:pt x="733489" y="646549"/>
                  </a:cubicBezTo>
                  <a:cubicBezTo>
                    <a:pt x="743776" y="647057"/>
                    <a:pt x="754190" y="647310"/>
                    <a:pt x="764794" y="647374"/>
                  </a:cubicBezTo>
                  <a:cubicBezTo>
                    <a:pt x="770192" y="638850"/>
                    <a:pt x="767652" y="627568"/>
                    <a:pt x="759143" y="622171"/>
                  </a:cubicBezTo>
                  <a:cubicBezTo>
                    <a:pt x="756222" y="620326"/>
                    <a:pt x="752793" y="619349"/>
                    <a:pt x="749364" y="619343"/>
                  </a:cubicBezTo>
                  <a:close/>
                  <a:moveTo>
                    <a:pt x="749364" y="436698"/>
                  </a:moveTo>
                  <a:cubicBezTo>
                    <a:pt x="739267" y="436698"/>
                    <a:pt x="731076" y="444873"/>
                    <a:pt x="731076" y="454963"/>
                  </a:cubicBezTo>
                  <a:cubicBezTo>
                    <a:pt x="731076" y="465053"/>
                    <a:pt x="739267" y="473227"/>
                    <a:pt x="749364" y="473227"/>
                  </a:cubicBezTo>
                  <a:cubicBezTo>
                    <a:pt x="759461" y="473227"/>
                    <a:pt x="767652" y="465053"/>
                    <a:pt x="767652" y="454963"/>
                  </a:cubicBezTo>
                  <a:cubicBezTo>
                    <a:pt x="767652" y="444974"/>
                    <a:pt x="759587" y="436838"/>
                    <a:pt x="749618" y="436698"/>
                  </a:cubicBezTo>
                  <a:close/>
                  <a:moveTo>
                    <a:pt x="749364" y="528021"/>
                  </a:moveTo>
                  <a:cubicBezTo>
                    <a:pt x="739204" y="527983"/>
                    <a:pt x="731012" y="536164"/>
                    <a:pt x="730949" y="546285"/>
                  </a:cubicBezTo>
                  <a:cubicBezTo>
                    <a:pt x="730886" y="556407"/>
                    <a:pt x="739077" y="564638"/>
                    <a:pt x="749237" y="564676"/>
                  </a:cubicBezTo>
                  <a:cubicBezTo>
                    <a:pt x="759397" y="564714"/>
                    <a:pt x="767588" y="556533"/>
                    <a:pt x="767652" y="546412"/>
                  </a:cubicBezTo>
                  <a:cubicBezTo>
                    <a:pt x="767652" y="546367"/>
                    <a:pt x="767652" y="546330"/>
                    <a:pt x="767652" y="546285"/>
                  </a:cubicBezTo>
                  <a:cubicBezTo>
                    <a:pt x="767652" y="536297"/>
                    <a:pt x="759587" y="528160"/>
                    <a:pt x="749618" y="528021"/>
                  </a:cubicBezTo>
                  <a:close/>
                  <a:moveTo>
                    <a:pt x="703644" y="25748"/>
                  </a:moveTo>
                  <a:cubicBezTo>
                    <a:pt x="693548" y="25748"/>
                    <a:pt x="685356" y="33922"/>
                    <a:pt x="685356" y="44012"/>
                  </a:cubicBezTo>
                  <a:cubicBezTo>
                    <a:pt x="685356" y="54102"/>
                    <a:pt x="693548" y="62277"/>
                    <a:pt x="703644" y="62277"/>
                  </a:cubicBezTo>
                  <a:cubicBezTo>
                    <a:pt x="713740" y="62277"/>
                    <a:pt x="721932" y="54102"/>
                    <a:pt x="721932" y="44012"/>
                  </a:cubicBezTo>
                  <a:cubicBezTo>
                    <a:pt x="721805" y="34100"/>
                    <a:pt x="713804" y="26078"/>
                    <a:pt x="703898" y="25938"/>
                  </a:cubicBezTo>
                  <a:close/>
                  <a:moveTo>
                    <a:pt x="749364" y="162731"/>
                  </a:moveTo>
                  <a:cubicBezTo>
                    <a:pt x="739267" y="162731"/>
                    <a:pt x="731076" y="170906"/>
                    <a:pt x="731076" y="180996"/>
                  </a:cubicBezTo>
                  <a:cubicBezTo>
                    <a:pt x="731076" y="191086"/>
                    <a:pt x="739267" y="199260"/>
                    <a:pt x="749364" y="199260"/>
                  </a:cubicBezTo>
                  <a:cubicBezTo>
                    <a:pt x="759461" y="199260"/>
                    <a:pt x="767652" y="191086"/>
                    <a:pt x="767652" y="180996"/>
                  </a:cubicBezTo>
                  <a:cubicBezTo>
                    <a:pt x="767652" y="171007"/>
                    <a:pt x="759587" y="162871"/>
                    <a:pt x="749618" y="162731"/>
                  </a:cubicBezTo>
                  <a:close/>
                  <a:moveTo>
                    <a:pt x="749364" y="345376"/>
                  </a:moveTo>
                  <a:cubicBezTo>
                    <a:pt x="739267" y="345376"/>
                    <a:pt x="731076" y="353551"/>
                    <a:pt x="731076" y="363640"/>
                  </a:cubicBezTo>
                  <a:cubicBezTo>
                    <a:pt x="731076" y="373730"/>
                    <a:pt x="739267" y="381905"/>
                    <a:pt x="749364" y="381905"/>
                  </a:cubicBezTo>
                  <a:cubicBezTo>
                    <a:pt x="759461" y="381905"/>
                    <a:pt x="767652" y="373730"/>
                    <a:pt x="767652" y="363640"/>
                  </a:cubicBezTo>
                  <a:cubicBezTo>
                    <a:pt x="767652" y="353652"/>
                    <a:pt x="759587" y="345515"/>
                    <a:pt x="749618" y="345376"/>
                  </a:cubicBezTo>
                  <a:close/>
                  <a:moveTo>
                    <a:pt x="749364" y="71409"/>
                  </a:moveTo>
                  <a:cubicBezTo>
                    <a:pt x="739267" y="71409"/>
                    <a:pt x="731076" y="79584"/>
                    <a:pt x="731076" y="89673"/>
                  </a:cubicBezTo>
                  <a:cubicBezTo>
                    <a:pt x="731076" y="99763"/>
                    <a:pt x="739267" y="107938"/>
                    <a:pt x="749364" y="107938"/>
                  </a:cubicBezTo>
                  <a:cubicBezTo>
                    <a:pt x="759461" y="107938"/>
                    <a:pt x="767652" y="99763"/>
                    <a:pt x="767652" y="89673"/>
                  </a:cubicBezTo>
                  <a:cubicBezTo>
                    <a:pt x="767652" y="79685"/>
                    <a:pt x="759587" y="71548"/>
                    <a:pt x="749618" y="71409"/>
                  </a:cubicBezTo>
                  <a:close/>
                  <a:moveTo>
                    <a:pt x="703644" y="117070"/>
                  </a:moveTo>
                  <a:cubicBezTo>
                    <a:pt x="693548" y="117070"/>
                    <a:pt x="685356" y="125245"/>
                    <a:pt x="685356" y="135335"/>
                  </a:cubicBezTo>
                  <a:cubicBezTo>
                    <a:pt x="685356" y="145424"/>
                    <a:pt x="693548" y="153599"/>
                    <a:pt x="703644" y="153599"/>
                  </a:cubicBezTo>
                  <a:cubicBezTo>
                    <a:pt x="713740" y="153599"/>
                    <a:pt x="721932" y="145424"/>
                    <a:pt x="721932" y="135335"/>
                  </a:cubicBezTo>
                  <a:cubicBezTo>
                    <a:pt x="721932" y="125346"/>
                    <a:pt x="713867" y="117210"/>
                    <a:pt x="703898" y="117070"/>
                  </a:cubicBezTo>
                  <a:close/>
                  <a:moveTo>
                    <a:pt x="749364" y="254054"/>
                  </a:moveTo>
                  <a:cubicBezTo>
                    <a:pt x="739267" y="254054"/>
                    <a:pt x="731076" y="262228"/>
                    <a:pt x="731076" y="272318"/>
                  </a:cubicBezTo>
                  <a:cubicBezTo>
                    <a:pt x="731076" y="282408"/>
                    <a:pt x="739267" y="290583"/>
                    <a:pt x="749364" y="290583"/>
                  </a:cubicBezTo>
                  <a:cubicBezTo>
                    <a:pt x="759461" y="290583"/>
                    <a:pt x="767652" y="282408"/>
                    <a:pt x="767652" y="272318"/>
                  </a:cubicBezTo>
                  <a:cubicBezTo>
                    <a:pt x="767525" y="262406"/>
                    <a:pt x="759524" y="254383"/>
                    <a:pt x="749618" y="254244"/>
                  </a:cubicBezTo>
                  <a:close/>
                  <a:moveTo>
                    <a:pt x="703644" y="482359"/>
                  </a:moveTo>
                  <a:cubicBezTo>
                    <a:pt x="693548" y="482359"/>
                    <a:pt x="685356" y="490534"/>
                    <a:pt x="685356" y="500624"/>
                  </a:cubicBezTo>
                  <a:cubicBezTo>
                    <a:pt x="685356" y="510714"/>
                    <a:pt x="693548" y="518888"/>
                    <a:pt x="703644" y="518888"/>
                  </a:cubicBezTo>
                  <a:cubicBezTo>
                    <a:pt x="713740" y="518888"/>
                    <a:pt x="721932" y="510714"/>
                    <a:pt x="721932" y="500624"/>
                  </a:cubicBezTo>
                  <a:cubicBezTo>
                    <a:pt x="721805" y="490712"/>
                    <a:pt x="713804" y="482689"/>
                    <a:pt x="703898" y="482550"/>
                  </a:cubicBezTo>
                  <a:close/>
                  <a:moveTo>
                    <a:pt x="657924" y="71409"/>
                  </a:moveTo>
                  <a:cubicBezTo>
                    <a:pt x="647827" y="71409"/>
                    <a:pt x="639636" y="79584"/>
                    <a:pt x="639636" y="89673"/>
                  </a:cubicBezTo>
                  <a:cubicBezTo>
                    <a:pt x="639636" y="99763"/>
                    <a:pt x="647827" y="107938"/>
                    <a:pt x="657924" y="107938"/>
                  </a:cubicBezTo>
                  <a:cubicBezTo>
                    <a:pt x="668020" y="107938"/>
                    <a:pt x="676212" y="99763"/>
                    <a:pt x="676212" y="89673"/>
                  </a:cubicBezTo>
                  <a:cubicBezTo>
                    <a:pt x="676212" y="79685"/>
                    <a:pt x="668211" y="71548"/>
                    <a:pt x="658178" y="71409"/>
                  </a:cubicBezTo>
                  <a:close/>
                  <a:moveTo>
                    <a:pt x="886524" y="117070"/>
                  </a:moveTo>
                  <a:cubicBezTo>
                    <a:pt x="876427" y="117070"/>
                    <a:pt x="868236" y="125245"/>
                    <a:pt x="868236" y="135335"/>
                  </a:cubicBezTo>
                  <a:cubicBezTo>
                    <a:pt x="868236" y="145424"/>
                    <a:pt x="876427" y="153599"/>
                    <a:pt x="886524" y="153599"/>
                  </a:cubicBezTo>
                  <a:cubicBezTo>
                    <a:pt x="896620" y="153599"/>
                    <a:pt x="904812" y="145424"/>
                    <a:pt x="904812" y="135335"/>
                  </a:cubicBezTo>
                  <a:cubicBezTo>
                    <a:pt x="904812" y="125346"/>
                    <a:pt x="896811" y="117210"/>
                    <a:pt x="886778" y="117070"/>
                  </a:cubicBezTo>
                  <a:close/>
                  <a:moveTo>
                    <a:pt x="657924" y="162731"/>
                  </a:moveTo>
                  <a:cubicBezTo>
                    <a:pt x="647827" y="162731"/>
                    <a:pt x="639636" y="170906"/>
                    <a:pt x="639636" y="180996"/>
                  </a:cubicBezTo>
                  <a:cubicBezTo>
                    <a:pt x="639636" y="191086"/>
                    <a:pt x="647827" y="199260"/>
                    <a:pt x="657924" y="199260"/>
                  </a:cubicBezTo>
                  <a:cubicBezTo>
                    <a:pt x="668020" y="199260"/>
                    <a:pt x="676212" y="191086"/>
                    <a:pt x="676212" y="180996"/>
                  </a:cubicBezTo>
                  <a:cubicBezTo>
                    <a:pt x="676212" y="171007"/>
                    <a:pt x="668211" y="162871"/>
                    <a:pt x="658178" y="162731"/>
                  </a:cubicBezTo>
                  <a:close/>
                  <a:moveTo>
                    <a:pt x="657924" y="345376"/>
                  </a:moveTo>
                  <a:cubicBezTo>
                    <a:pt x="647827" y="345376"/>
                    <a:pt x="639636" y="353551"/>
                    <a:pt x="639636" y="363640"/>
                  </a:cubicBezTo>
                  <a:cubicBezTo>
                    <a:pt x="639636" y="373730"/>
                    <a:pt x="647827" y="381905"/>
                    <a:pt x="657924" y="381905"/>
                  </a:cubicBezTo>
                  <a:cubicBezTo>
                    <a:pt x="668020" y="381905"/>
                    <a:pt x="676212" y="373730"/>
                    <a:pt x="676212" y="363640"/>
                  </a:cubicBezTo>
                  <a:cubicBezTo>
                    <a:pt x="676212" y="353652"/>
                    <a:pt x="668211" y="345515"/>
                    <a:pt x="658178" y="345376"/>
                  </a:cubicBezTo>
                  <a:close/>
                  <a:moveTo>
                    <a:pt x="703644" y="391037"/>
                  </a:moveTo>
                  <a:cubicBezTo>
                    <a:pt x="693548" y="391037"/>
                    <a:pt x="685356" y="399212"/>
                    <a:pt x="685356" y="409302"/>
                  </a:cubicBezTo>
                  <a:cubicBezTo>
                    <a:pt x="685356" y="419391"/>
                    <a:pt x="693548" y="427566"/>
                    <a:pt x="703644" y="427566"/>
                  </a:cubicBezTo>
                  <a:cubicBezTo>
                    <a:pt x="713740" y="427566"/>
                    <a:pt x="721932" y="419391"/>
                    <a:pt x="721932" y="409302"/>
                  </a:cubicBezTo>
                  <a:cubicBezTo>
                    <a:pt x="721932" y="399313"/>
                    <a:pt x="713867" y="391177"/>
                    <a:pt x="703898" y="391037"/>
                  </a:cubicBezTo>
                  <a:close/>
                  <a:moveTo>
                    <a:pt x="703644" y="573682"/>
                  </a:moveTo>
                  <a:cubicBezTo>
                    <a:pt x="693548" y="573682"/>
                    <a:pt x="685356" y="581856"/>
                    <a:pt x="685356" y="591946"/>
                  </a:cubicBezTo>
                  <a:cubicBezTo>
                    <a:pt x="685356" y="602036"/>
                    <a:pt x="693548" y="610211"/>
                    <a:pt x="703644" y="610211"/>
                  </a:cubicBezTo>
                  <a:cubicBezTo>
                    <a:pt x="713740" y="610211"/>
                    <a:pt x="721932" y="602036"/>
                    <a:pt x="721932" y="591946"/>
                  </a:cubicBezTo>
                  <a:cubicBezTo>
                    <a:pt x="721932" y="581958"/>
                    <a:pt x="713867" y="573821"/>
                    <a:pt x="703898" y="573682"/>
                  </a:cubicBezTo>
                  <a:close/>
                  <a:moveTo>
                    <a:pt x="703644" y="208392"/>
                  </a:moveTo>
                  <a:cubicBezTo>
                    <a:pt x="693548" y="208392"/>
                    <a:pt x="685356" y="216567"/>
                    <a:pt x="685356" y="226657"/>
                  </a:cubicBezTo>
                  <a:cubicBezTo>
                    <a:pt x="685356" y="236747"/>
                    <a:pt x="693548" y="244921"/>
                    <a:pt x="703644" y="244921"/>
                  </a:cubicBezTo>
                  <a:cubicBezTo>
                    <a:pt x="713740" y="244921"/>
                    <a:pt x="721932" y="236747"/>
                    <a:pt x="721932" y="226657"/>
                  </a:cubicBezTo>
                  <a:cubicBezTo>
                    <a:pt x="721932" y="216669"/>
                    <a:pt x="713867" y="208532"/>
                    <a:pt x="703898" y="208392"/>
                  </a:cubicBezTo>
                  <a:close/>
                  <a:moveTo>
                    <a:pt x="703644" y="299715"/>
                  </a:moveTo>
                  <a:cubicBezTo>
                    <a:pt x="693548" y="299715"/>
                    <a:pt x="685356" y="307890"/>
                    <a:pt x="685356" y="317979"/>
                  </a:cubicBezTo>
                  <a:cubicBezTo>
                    <a:pt x="685356" y="328069"/>
                    <a:pt x="693548" y="336244"/>
                    <a:pt x="703644" y="336244"/>
                  </a:cubicBezTo>
                  <a:cubicBezTo>
                    <a:pt x="713740" y="336244"/>
                    <a:pt x="721932" y="328069"/>
                    <a:pt x="721932" y="317979"/>
                  </a:cubicBezTo>
                  <a:cubicBezTo>
                    <a:pt x="721932" y="307991"/>
                    <a:pt x="713867" y="299854"/>
                    <a:pt x="703898" y="299715"/>
                  </a:cubicBezTo>
                  <a:close/>
                  <a:moveTo>
                    <a:pt x="795084" y="573682"/>
                  </a:moveTo>
                  <a:cubicBezTo>
                    <a:pt x="784987" y="573682"/>
                    <a:pt x="776796" y="581856"/>
                    <a:pt x="776796" y="591946"/>
                  </a:cubicBezTo>
                  <a:cubicBezTo>
                    <a:pt x="776796" y="602036"/>
                    <a:pt x="784987" y="610211"/>
                    <a:pt x="795084" y="610211"/>
                  </a:cubicBezTo>
                  <a:cubicBezTo>
                    <a:pt x="805180" y="610211"/>
                    <a:pt x="813372" y="602036"/>
                    <a:pt x="813372" y="591946"/>
                  </a:cubicBezTo>
                  <a:cubicBezTo>
                    <a:pt x="813372" y="581958"/>
                    <a:pt x="805371" y="573821"/>
                    <a:pt x="795338" y="573682"/>
                  </a:cubicBezTo>
                  <a:close/>
                  <a:moveTo>
                    <a:pt x="657924" y="254054"/>
                  </a:moveTo>
                  <a:cubicBezTo>
                    <a:pt x="647827" y="254054"/>
                    <a:pt x="639636" y="262228"/>
                    <a:pt x="639636" y="272318"/>
                  </a:cubicBezTo>
                  <a:cubicBezTo>
                    <a:pt x="639636" y="282408"/>
                    <a:pt x="647827" y="290583"/>
                    <a:pt x="657924" y="290583"/>
                  </a:cubicBezTo>
                  <a:cubicBezTo>
                    <a:pt x="668020" y="290583"/>
                    <a:pt x="676212" y="282408"/>
                    <a:pt x="676212" y="272318"/>
                  </a:cubicBezTo>
                  <a:cubicBezTo>
                    <a:pt x="676085" y="262406"/>
                    <a:pt x="668084" y="254383"/>
                    <a:pt x="658178" y="254244"/>
                  </a:cubicBezTo>
                  <a:close/>
                  <a:moveTo>
                    <a:pt x="840804" y="162731"/>
                  </a:moveTo>
                  <a:cubicBezTo>
                    <a:pt x="830707" y="162731"/>
                    <a:pt x="822516" y="170906"/>
                    <a:pt x="822516" y="180996"/>
                  </a:cubicBezTo>
                  <a:cubicBezTo>
                    <a:pt x="822516" y="191086"/>
                    <a:pt x="830707" y="199260"/>
                    <a:pt x="840804" y="199260"/>
                  </a:cubicBezTo>
                  <a:cubicBezTo>
                    <a:pt x="850900" y="199260"/>
                    <a:pt x="859092" y="191086"/>
                    <a:pt x="859092" y="180996"/>
                  </a:cubicBezTo>
                  <a:cubicBezTo>
                    <a:pt x="859092" y="171007"/>
                    <a:pt x="851027" y="162871"/>
                    <a:pt x="841058" y="162731"/>
                  </a:cubicBezTo>
                  <a:close/>
                  <a:moveTo>
                    <a:pt x="840804" y="71409"/>
                  </a:moveTo>
                  <a:cubicBezTo>
                    <a:pt x="830707" y="71409"/>
                    <a:pt x="822516" y="79584"/>
                    <a:pt x="822516" y="89673"/>
                  </a:cubicBezTo>
                  <a:cubicBezTo>
                    <a:pt x="822516" y="99763"/>
                    <a:pt x="830707" y="107938"/>
                    <a:pt x="840804" y="107938"/>
                  </a:cubicBezTo>
                  <a:cubicBezTo>
                    <a:pt x="850900" y="107938"/>
                    <a:pt x="859092" y="99763"/>
                    <a:pt x="859092" y="89673"/>
                  </a:cubicBezTo>
                  <a:cubicBezTo>
                    <a:pt x="859092" y="79685"/>
                    <a:pt x="851027" y="71548"/>
                    <a:pt x="841058" y="71409"/>
                  </a:cubicBezTo>
                  <a:close/>
                  <a:moveTo>
                    <a:pt x="840804" y="345376"/>
                  </a:moveTo>
                  <a:cubicBezTo>
                    <a:pt x="830707" y="345376"/>
                    <a:pt x="822516" y="353551"/>
                    <a:pt x="822516" y="363640"/>
                  </a:cubicBezTo>
                  <a:cubicBezTo>
                    <a:pt x="822516" y="373730"/>
                    <a:pt x="830707" y="381905"/>
                    <a:pt x="840804" y="381905"/>
                  </a:cubicBezTo>
                  <a:cubicBezTo>
                    <a:pt x="850900" y="381905"/>
                    <a:pt x="859092" y="373730"/>
                    <a:pt x="859092" y="363640"/>
                  </a:cubicBezTo>
                  <a:cubicBezTo>
                    <a:pt x="859092" y="353652"/>
                    <a:pt x="851027" y="345515"/>
                    <a:pt x="841058" y="345376"/>
                  </a:cubicBezTo>
                  <a:close/>
                  <a:moveTo>
                    <a:pt x="886524" y="573682"/>
                  </a:moveTo>
                  <a:cubicBezTo>
                    <a:pt x="876427" y="573682"/>
                    <a:pt x="868236" y="581856"/>
                    <a:pt x="868236" y="591946"/>
                  </a:cubicBezTo>
                  <a:cubicBezTo>
                    <a:pt x="868236" y="602036"/>
                    <a:pt x="876427" y="610211"/>
                    <a:pt x="886524" y="610211"/>
                  </a:cubicBezTo>
                  <a:cubicBezTo>
                    <a:pt x="896620" y="610211"/>
                    <a:pt x="904812" y="602036"/>
                    <a:pt x="904812" y="591946"/>
                  </a:cubicBezTo>
                  <a:cubicBezTo>
                    <a:pt x="904812" y="581958"/>
                    <a:pt x="896811" y="573821"/>
                    <a:pt x="886778" y="573682"/>
                  </a:cubicBezTo>
                  <a:close/>
                  <a:moveTo>
                    <a:pt x="840804" y="254054"/>
                  </a:moveTo>
                  <a:cubicBezTo>
                    <a:pt x="830707" y="254054"/>
                    <a:pt x="822516" y="262228"/>
                    <a:pt x="822516" y="272318"/>
                  </a:cubicBezTo>
                  <a:cubicBezTo>
                    <a:pt x="822516" y="282408"/>
                    <a:pt x="830707" y="290583"/>
                    <a:pt x="840804" y="290583"/>
                  </a:cubicBezTo>
                  <a:cubicBezTo>
                    <a:pt x="850900" y="290583"/>
                    <a:pt x="859092" y="282408"/>
                    <a:pt x="859092" y="272318"/>
                  </a:cubicBezTo>
                  <a:cubicBezTo>
                    <a:pt x="858965" y="262406"/>
                    <a:pt x="850964" y="254383"/>
                    <a:pt x="841058" y="254244"/>
                  </a:cubicBezTo>
                  <a:close/>
                  <a:moveTo>
                    <a:pt x="886524" y="208392"/>
                  </a:moveTo>
                  <a:cubicBezTo>
                    <a:pt x="876427" y="208392"/>
                    <a:pt x="868236" y="216567"/>
                    <a:pt x="868236" y="226657"/>
                  </a:cubicBezTo>
                  <a:cubicBezTo>
                    <a:pt x="868236" y="236747"/>
                    <a:pt x="876427" y="244921"/>
                    <a:pt x="886524" y="244921"/>
                  </a:cubicBezTo>
                  <a:cubicBezTo>
                    <a:pt x="896620" y="244921"/>
                    <a:pt x="904812" y="236747"/>
                    <a:pt x="904812" y="226657"/>
                  </a:cubicBezTo>
                  <a:cubicBezTo>
                    <a:pt x="904812" y="216669"/>
                    <a:pt x="896811" y="208532"/>
                    <a:pt x="886778" y="208392"/>
                  </a:cubicBezTo>
                  <a:close/>
                  <a:moveTo>
                    <a:pt x="886524" y="299715"/>
                  </a:moveTo>
                  <a:cubicBezTo>
                    <a:pt x="876427" y="299715"/>
                    <a:pt x="868236" y="307890"/>
                    <a:pt x="868236" y="317979"/>
                  </a:cubicBezTo>
                  <a:cubicBezTo>
                    <a:pt x="868236" y="328069"/>
                    <a:pt x="876427" y="336244"/>
                    <a:pt x="886524" y="336244"/>
                  </a:cubicBezTo>
                  <a:cubicBezTo>
                    <a:pt x="896620" y="336244"/>
                    <a:pt x="904812" y="328069"/>
                    <a:pt x="904812" y="317979"/>
                  </a:cubicBezTo>
                  <a:cubicBezTo>
                    <a:pt x="904812" y="307991"/>
                    <a:pt x="896811" y="299854"/>
                    <a:pt x="886778" y="299715"/>
                  </a:cubicBezTo>
                  <a:close/>
                  <a:moveTo>
                    <a:pt x="886524" y="391037"/>
                  </a:moveTo>
                  <a:cubicBezTo>
                    <a:pt x="876427" y="391037"/>
                    <a:pt x="868236" y="399212"/>
                    <a:pt x="868236" y="409302"/>
                  </a:cubicBezTo>
                  <a:cubicBezTo>
                    <a:pt x="868236" y="419391"/>
                    <a:pt x="876427" y="427566"/>
                    <a:pt x="886524" y="427566"/>
                  </a:cubicBezTo>
                  <a:cubicBezTo>
                    <a:pt x="896620" y="427566"/>
                    <a:pt x="904812" y="419391"/>
                    <a:pt x="904812" y="409302"/>
                  </a:cubicBezTo>
                  <a:cubicBezTo>
                    <a:pt x="904812" y="399313"/>
                    <a:pt x="896811" y="391177"/>
                    <a:pt x="886778" y="391037"/>
                  </a:cubicBezTo>
                  <a:close/>
                  <a:moveTo>
                    <a:pt x="886524" y="482359"/>
                  </a:moveTo>
                  <a:cubicBezTo>
                    <a:pt x="876427" y="482359"/>
                    <a:pt x="868236" y="490534"/>
                    <a:pt x="868236" y="500624"/>
                  </a:cubicBezTo>
                  <a:cubicBezTo>
                    <a:pt x="868236" y="510714"/>
                    <a:pt x="876427" y="518888"/>
                    <a:pt x="886524" y="518888"/>
                  </a:cubicBezTo>
                  <a:cubicBezTo>
                    <a:pt x="896620" y="518888"/>
                    <a:pt x="904812" y="510714"/>
                    <a:pt x="904812" y="500624"/>
                  </a:cubicBezTo>
                  <a:cubicBezTo>
                    <a:pt x="904685" y="490712"/>
                    <a:pt x="896684" y="482689"/>
                    <a:pt x="886778" y="482550"/>
                  </a:cubicBezTo>
                  <a:close/>
                  <a:moveTo>
                    <a:pt x="795084" y="391037"/>
                  </a:moveTo>
                  <a:cubicBezTo>
                    <a:pt x="784987" y="391037"/>
                    <a:pt x="776796" y="399212"/>
                    <a:pt x="776796" y="409302"/>
                  </a:cubicBezTo>
                  <a:cubicBezTo>
                    <a:pt x="776796" y="419391"/>
                    <a:pt x="784987" y="427566"/>
                    <a:pt x="795084" y="427566"/>
                  </a:cubicBezTo>
                  <a:cubicBezTo>
                    <a:pt x="805180" y="427566"/>
                    <a:pt x="813372" y="419391"/>
                    <a:pt x="813372" y="409302"/>
                  </a:cubicBezTo>
                  <a:cubicBezTo>
                    <a:pt x="813372" y="399313"/>
                    <a:pt x="805371" y="391177"/>
                    <a:pt x="795338" y="391037"/>
                  </a:cubicBezTo>
                  <a:close/>
                  <a:moveTo>
                    <a:pt x="795084" y="299715"/>
                  </a:moveTo>
                  <a:cubicBezTo>
                    <a:pt x="784987" y="299715"/>
                    <a:pt x="776796" y="307890"/>
                    <a:pt x="776796" y="317979"/>
                  </a:cubicBezTo>
                  <a:cubicBezTo>
                    <a:pt x="776796" y="328069"/>
                    <a:pt x="784987" y="336244"/>
                    <a:pt x="795084" y="336244"/>
                  </a:cubicBezTo>
                  <a:cubicBezTo>
                    <a:pt x="805180" y="336244"/>
                    <a:pt x="813372" y="328069"/>
                    <a:pt x="813372" y="317979"/>
                  </a:cubicBezTo>
                  <a:cubicBezTo>
                    <a:pt x="813372" y="307991"/>
                    <a:pt x="805371" y="299854"/>
                    <a:pt x="795338" y="299715"/>
                  </a:cubicBezTo>
                  <a:close/>
                  <a:moveTo>
                    <a:pt x="840804" y="436698"/>
                  </a:moveTo>
                  <a:cubicBezTo>
                    <a:pt x="830707" y="436698"/>
                    <a:pt x="822516" y="444873"/>
                    <a:pt x="822516" y="454963"/>
                  </a:cubicBezTo>
                  <a:cubicBezTo>
                    <a:pt x="822516" y="465053"/>
                    <a:pt x="830707" y="473227"/>
                    <a:pt x="840804" y="473227"/>
                  </a:cubicBezTo>
                  <a:cubicBezTo>
                    <a:pt x="850900" y="473227"/>
                    <a:pt x="859092" y="465053"/>
                    <a:pt x="859092" y="454963"/>
                  </a:cubicBezTo>
                  <a:cubicBezTo>
                    <a:pt x="859092" y="444974"/>
                    <a:pt x="851027" y="436838"/>
                    <a:pt x="841058" y="436698"/>
                  </a:cubicBezTo>
                  <a:close/>
                  <a:moveTo>
                    <a:pt x="795084" y="208392"/>
                  </a:moveTo>
                  <a:cubicBezTo>
                    <a:pt x="784987" y="208392"/>
                    <a:pt x="776796" y="216567"/>
                    <a:pt x="776796" y="226657"/>
                  </a:cubicBezTo>
                  <a:cubicBezTo>
                    <a:pt x="776796" y="236747"/>
                    <a:pt x="784987" y="244921"/>
                    <a:pt x="795084" y="244921"/>
                  </a:cubicBezTo>
                  <a:cubicBezTo>
                    <a:pt x="805180" y="244921"/>
                    <a:pt x="813372" y="236747"/>
                    <a:pt x="813372" y="226657"/>
                  </a:cubicBezTo>
                  <a:cubicBezTo>
                    <a:pt x="813372" y="216669"/>
                    <a:pt x="805371" y="208532"/>
                    <a:pt x="795338" y="208392"/>
                  </a:cubicBezTo>
                  <a:close/>
                  <a:moveTo>
                    <a:pt x="795084" y="482359"/>
                  </a:moveTo>
                  <a:cubicBezTo>
                    <a:pt x="784987" y="482359"/>
                    <a:pt x="776796" y="490534"/>
                    <a:pt x="776796" y="500624"/>
                  </a:cubicBezTo>
                  <a:cubicBezTo>
                    <a:pt x="776796" y="510714"/>
                    <a:pt x="784987" y="518888"/>
                    <a:pt x="795084" y="518888"/>
                  </a:cubicBezTo>
                  <a:cubicBezTo>
                    <a:pt x="805180" y="518888"/>
                    <a:pt x="813372" y="510714"/>
                    <a:pt x="813372" y="500624"/>
                  </a:cubicBezTo>
                  <a:cubicBezTo>
                    <a:pt x="813245" y="490712"/>
                    <a:pt x="805244" y="482689"/>
                    <a:pt x="795338" y="482550"/>
                  </a:cubicBezTo>
                  <a:close/>
                  <a:moveTo>
                    <a:pt x="795084" y="117070"/>
                  </a:moveTo>
                  <a:cubicBezTo>
                    <a:pt x="784987" y="117070"/>
                    <a:pt x="776796" y="125245"/>
                    <a:pt x="776796" y="135335"/>
                  </a:cubicBezTo>
                  <a:cubicBezTo>
                    <a:pt x="776796" y="145424"/>
                    <a:pt x="784987" y="153599"/>
                    <a:pt x="795084" y="153599"/>
                  </a:cubicBezTo>
                  <a:cubicBezTo>
                    <a:pt x="805180" y="153599"/>
                    <a:pt x="813372" y="145424"/>
                    <a:pt x="813372" y="135335"/>
                  </a:cubicBezTo>
                  <a:cubicBezTo>
                    <a:pt x="813372" y="125346"/>
                    <a:pt x="805371" y="117210"/>
                    <a:pt x="795338" y="117070"/>
                  </a:cubicBezTo>
                  <a:close/>
                  <a:moveTo>
                    <a:pt x="840804" y="528021"/>
                  </a:moveTo>
                  <a:cubicBezTo>
                    <a:pt x="830644" y="527983"/>
                    <a:pt x="822452" y="536164"/>
                    <a:pt x="822389" y="546285"/>
                  </a:cubicBezTo>
                  <a:cubicBezTo>
                    <a:pt x="822325" y="556407"/>
                    <a:pt x="830517" y="564638"/>
                    <a:pt x="840677" y="564676"/>
                  </a:cubicBezTo>
                  <a:cubicBezTo>
                    <a:pt x="850837" y="564714"/>
                    <a:pt x="859028" y="556533"/>
                    <a:pt x="859092" y="546412"/>
                  </a:cubicBezTo>
                  <a:cubicBezTo>
                    <a:pt x="859092" y="546367"/>
                    <a:pt x="859092" y="546330"/>
                    <a:pt x="859092" y="546285"/>
                  </a:cubicBezTo>
                  <a:cubicBezTo>
                    <a:pt x="859092" y="536297"/>
                    <a:pt x="851027" y="528160"/>
                    <a:pt x="841058" y="528021"/>
                  </a:cubicBezTo>
                  <a:close/>
                  <a:moveTo>
                    <a:pt x="840804" y="619343"/>
                  </a:moveTo>
                  <a:cubicBezTo>
                    <a:pt x="830707" y="619343"/>
                    <a:pt x="822516" y="627518"/>
                    <a:pt x="822516" y="637607"/>
                  </a:cubicBezTo>
                  <a:cubicBezTo>
                    <a:pt x="822516" y="639148"/>
                    <a:pt x="822770" y="640683"/>
                    <a:pt x="823151" y="642174"/>
                  </a:cubicBezTo>
                  <a:cubicBezTo>
                    <a:pt x="835089" y="639814"/>
                    <a:pt x="846837" y="636701"/>
                    <a:pt x="858393" y="632851"/>
                  </a:cubicBezTo>
                  <a:cubicBezTo>
                    <a:pt x="856298" y="624994"/>
                    <a:pt x="849186" y="619489"/>
                    <a:pt x="841058" y="619343"/>
                  </a:cubicBezTo>
                  <a:close/>
                  <a:moveTo>
                    <a:pt x="795084" y="25748"/>
                  </a:moveTo>
                  <a:cubicBezTo>
                    <a:pt x="784987" y="25748"/>
                    <a:pt x="776796" y="33922"/>
                    <a:pt x="776796" y="44012"/>
                  </a:cubicBezTo>
                  <a:cubicBezTo>
                    <a:pt x="776796" y="54102"/>
                    <a:pt x="784987" y="62277"/>
                    <a:pt x="795084" y="62277"/>
                  </a:cubicBezTo>
                  <a:cubicBezTo>
                    <a:pt x="805180" y="62277"/>
                    <a:pt x="813372" y="54102"/>
                    <a:pt x="813372" y="44012"/>
                  </a:cubicBezTo>
                  <a:cubicBezTo>
                    <a:pt x="813245" y="34100"/>
                    <a:pt x="805244" y="26078"/>
                    <a:pt x="795338" y="25938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8" name="Google Shape;438;p8"/>
            <p:cNvSpPr/>
            <p:nvPr/>
          </p:nvSpPr>
          <p:spPr>
            <a:xfrm>
              <a:off x="6788222" y="1606642"/>
              <a:ext cx="679513" cy="456825"/>
            </a:xfrm>
            <a:custGeom>
              <a:avLst/>
              <a:gdLst/>
              <a:ahLst/>
              <a:cxnLst/>
              <a:rect l="l" t="t" r="r" b="b"/>
              <a:pathLst>
                <a:path w="1812035" h="1218201" extrusionOk="0">
                  <a:moveTo>
                    <a:pt x="877760" y="1218202"/>
                  </a:moveTo>
                  <a:cubicBezTo>
                    <a:pt x="1373442" y="1218202"/>
                    <a:pt x="1576959" y="444118"/>
                    <a:pt x="1812036" y="0"/>
                  </a:cubicBezTo>
                  <a:lnTo>
                    <a:pt x="0" y="0"/>
                  </a:lnTo>
                  <a:cubicBezTo>
                    <a:pt x="243967" y="601269"/>
                    <a:pt x="522922" y="1218202"/>
                    <a:pt x="877760" y="1218202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9" name="Google Shape;439;p8"/>
            <p:cNvSpPr/>
            <p:nvPr/>
          </p:nvSpPr>
          <p:spPr>
            <a:xfrm>
              <a:off x="6308923" y="1183542"/>
              <a:ext cx="479298" cy="423103"/>
            </a:xfrm>
            <a:custGeom>
              <a:avLst/>
              <a:gdLst/>
              <a:ahLst/>
              <a:cxnLst/>
              <a:rect l="l" t="t" r="r" b="b"/>
              <a:pathLst>
                <a:path w="1278128" h="1128274" extrusionOk="0">
                  <a:moveTo>
                    <a:pt x="641922" y="0"/>
                  </a:moveTo>
                  <a:cubicBezTo>
                    <a:pt x="371729" y="0"/>
                    <a:pt x="243142" y="659994"/>
                    <a:pt x="0" y="1128275"/>
                  </a:cubicBezTo>
                  <a:lnTo>
                    <a:pt x="1278128" y="1128275"/>
                  </a:lnTo>
                  <a:cubicBezTo>
                    <a:pt x="1046290" y="557066"/>
                    <a:pt x="845947" y="0"/>
                    <a:pt x="641922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0" name="Google Shape;440;p8"/>
            <p:cNvSpPr/>
            <p:nvPr/>
          </p:nvSpPr>
          <p:spPr>
            <a:xfrm>
              <a:off x="7467735" y="1492704"/>
              <a:ext cx="265033" cy="113939"/>
            </a:xfrm>
            <a:custGeom>
              <a:avLst/>
              <a:gdLst/>
              <a:ahLst/>
              <a:cxnLst/>
              <a:rect l="l" t="t" r="r" b="b"/>
              <a:pathLst>
                <a:path w="706755" h="303837" extrusionOk="0">
                  <a:moveTo>
                    <a:pt x="320167" y="0"/>
                  </a:moveTo>
                  <a:cubicBezTo>
                    <a:pt x="194310" y="0"/>
                    <a:pt x="94615" y="125251"/>
                    <a:pt x="0" y="303837"/>
                  </a:cubicBezTo>
                  <a:lnTo>
                    <a:pt x="706755" y="303837"/>
                  </a:lnTo>
                  <a:cubicBezTo>
                    <a:pt x="594932" y="135335"/>
                    <a:pt x="483933" y="0"/>
                    <a:pt x="320167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1" name="Google Shape;441;p8"/>
            <p:cNvSpPr/>
            <p:nvPr/>
          </p:nvSpPr>
          <p:spPr>
            <a:xfrm>
              <a:off x="8954159" y="1606642"/>
              <a:ext cx="189405" cy="242741"/>
            </a:xfrm>
            <a:custGeom>
              <a:avLst/>
              <a:gdLst/>
              <a:ahLst/>
              <a:cxnLst/>
              <a:rect l="l" t="t" r="r" b="b"/>
              <a:pathLst>
                <a:path w="505079" h="647310" extrusionOk="0">
                  <a:moveTo>
                    <a:pt x="0" y="0"/>
                  </a:moveTo>
                  <a:cubicBezTo>
                    <a:pt x="127000" y="368460"/>
                    <a:pt x="278765" y="644013"/>
                    <a:pt x="505079" y="647310"/>
                  </a:cubicBezTo>
                  <a:lnTo>
                    <a:pt x="505079" y="0"/>
                  </a:ln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2" name="Google Shape;442;p8"/>
            <p:cNvSpPr/>
            <p:nvPr/>
          </p:nvSpPr>
          <p:spPr>
            <a:xfrm>
              <a:off x="5519015" y="1249917"/>
              <a:ext cx="397002" cy="356728"/>
            </a:xfrm>
            <a:custGeom>
              <a:avLst/>
              <a:gdLst/>
              <a:ahLst/>
              <a:cxnLst/>
              <a:rect l="l" t="t" r="r" b="b"/>
              <a:pathLst>
                <a:path w="1058671" h="951274" extrusionOk="0">
                  <a:moveTo>
                    <a:pt x="584200" y="0"/>
                  </a:moveTo>
                  <a:cubicBezTo>
                    <a:pt x="388938" y="0"/>
                    <a:pt x="206692" y="447289"/>
                    <a:pt x="0" y="951274"/>
                  </a:cubicBezTo>
                  <a:lnTo>
                    <a:pt x="1058672" y="951274"/>
                  </a:lnTo>
                  <a:cubicBezTo>
                    <a:pt x="920623" y="672805"/>
                    <a:pt x="806005" y="314808"/>
                    <a:pt x="664654" y="17313"/>
                  </a:cubicBezTo>
                  <a:cubicBezTo>
                    <a:pt x="639312" y="6075"/>
                    <a:pt x="611924" y="184"/>
                    <a:pt x="584200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3" name="Google Shape;443;p8"/>
            <p:cNvSpPr/>
            <p:nvPr/>
          </p:nvSpPr>
          <p:spPr>
            <a:xfrm>
              <a:off x="7215942" y="1606642"/>
              <a:ext cx="470225" cy="214036"/>
            </a:xfrm>
            <a:custGeom>
              <a:avLst/>
              <a:gdLst/>
              <a:ahLst/>
              <a:cxnLst/>
              <a:rect l="l" t="t" r="r" b="b"/>
              <a:pathLst>
                <a:path w="1253934" h="570764" extrusionOk="0">
                  <a:moveTo>
                    <a:pt x="569913" y="570765"/>
                  </a:moveTo>
                  <a:cubicBezTo>
                    <a:pt x="852488" y="570765"/>
                    <a:pt x="1068959" y="318106"/>
                    <a:pt x="1253934" y="0"/>
                  </a:cubicBezTo>
                  <a:lnTo>
                    <a:pt x="0" y="0"/>
                  </a:lnTo>
                  <a:cubicBezTo>
                    <a:pt x="142240" y="325336"/>
                    <a:pt x="312674" y="570765"/>
                    <a:pt x="569913" y="570765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4" name="Google Shape;444;p8"/>
            <p:cNvSpPr/>
            <p:nvPr/>
          </p:nvSpPr>
          <p:spPr>
            <a:xfrm>
              <a:off x="8828810" y="1202353"/>
              <a:ext cx="314754" cy="404291"/>
            </a:xfrm>
            <a:custGeom>
              <a:avLst/>
              <a:gdLst/>
              <a:ahLst/>
              <a:cxnLst/>
              <a:rect l="l" t="t" r="r" b="b"/>
              <a:pathLst>
                <a:path w="839343" h="1078110" extrusionOk="0">
                  <a:moveTo>
                    <a:pt x="0" y="1078111"/>
                  </a:moveTo>
                  <a:lnTo>
                    <a:pt x="839343" y="1078111"/>
                  </a:lnTo>
                  <a:lnTo>
                    <a:pt x="839343" y="0"/>
                  </a:lnTo>
                  <a:cubicBezTo>
                    <a:pt x="537274" y="5898"/>
                    <a:pt x="328867" y="647881"/>
                    <a:pt x="0" y="1078111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5" name="Google Shape;445;p8"/>
            <p:cNvSpPr/>
            <p:nvPr/>
          </p:nvSpPr>
          <p:spPr>
            <a:xfrm>
              <a:off x="6509901" y="1012171"/>
              <a:ext cx="699230" cy="594522"/>
            </a:xfrm>
            <a:custGeom>
              <a:avLst/>
              <a:gdLst/>
              <a:ahLst/>
              <a:cxnLst/>
              <a:rect l="l" t="t" r="r" b="b"/>
              <a:pathLst>
                <a:path w="1864614" h="1585393" extrusionOk="0">
                  <a:moveTo>
                    <a:pt x="215900" y="962880"/>
                  </a:moveTo>
                  <a:lnTo>
                    <a:pt x="839153" y="1585267"/>
                  </a:lnTo>
                  <a:lnTo>
                    <a:pt x="866648" y="1585267"/>
                  </a:lnTo>
                  <a:lnTo>
                    <a:pt x="223329" y="942523"/>
                  </a:lnTo>
                  <a:close/>
                  <a:moveTo>
                    <a:pt x="194754" y="1023761"/>
                  </a:moveTo>
                  <a:lnTo>
                    <a:pt x="757047" y="1585267"/>
                  </a:lnTo>
                  <a:lnTo>
                    <a:pt x="784542" y="1585267"/>
                  </a:lnTo>
                  <a:lnTo>
                    <a:pt x="201866" y="1003341"/>
                  </a:lnTo>
                  <a:cubicBezTo>
                    <a:pt x="199771" y="1010190"/>
                    <a:pt x="197358" y="1016976"/>
                    <a:pt x="195009" y="1023761"/>
                  </a:cubicBezTo>
                  <a:close/>
                  <a:moveTo>
                    <a:pt x="173990" y="1084833"/>
                  </a:moveTo>
                  <a:lnTo>
                    <a:pt x="675132" y="1585267"/>
                  </a:lnTo>
                  <a:lnTo>
                    <a:pt x="702691" y="1585267"/>
                  </a:lnTo>
                  <a:lnTo>
                    <a:pt x="181039" y="1064349"/>
                  </a:lnTo>
                  <a:close/>
                  <a:moveTo>
                    <a:pt x="259143" y="841751"/>
                  </a:moveTo>
                  <a:lnTo>
                    <a:pt x="1003681" y="1585267"/>
                  </a:lnTo>
                  <a:lnTo>
                    <a:pt x="1031177" y="1585267"/>
                  </a:lnTo>
                  <a:lnTo>
                    <a:pt x="266700" y="821584"/>
                  </a:lnTo>
                  <a:close/>
                  <a:moveTo>
                    <a:pt x="237490" y="902188"/>
                  </a:moveTo>
                  <a:lnTo>
                    <a:pt x="921512" y="1585267"/>
                  </a:lnTo>
                  <a:lnTo>
                    <a:pt x="949071" y="1585267"/>
                  </a:lnTo>
                  <a:lnTo>
                    <a:pt x="244729" y="881895"/>
                  </a:lnTo>
                  <a:close/>
                  <a:moveTo>
                    <a:pt x="303657" y="722207"/>
                  </a:moveTo>
                  <a:lnTo>
                    <a:pt x="1167892" y="1585267"/>
                  </a:lnTo>
                  <a:lnTo>
                    <a:pt x="1195451" y="1585267"/>
                  </a:lnTo>
                  <a:lnTo>
                    <a:pt x="311150" y="702358"/>
                  </a:lnTo>
                  <a:cubicBezTo>
                    <a:pt x="308801" y="708953"/>
                    <a:pt x="306260" y="715549"/>
                    <a:pt x="303657" y="722207"/>
                  </a:cubicBezTo>
                  <a:close/>
                  <a:moveTo>
                    <a:pt x="281178" y="781757"/>
                  </a:moveTo>
                  <a:lnTo>
                    <a:pt x="1085850" y="1585267"/>
                  </a:lnTo>
                  <a:lnTo>
                    <a:pt x="1113346" y="1585267"/>
                  </a:lnTo>
                  <a:lnTo>
                    <a:pt x="288671" y="761717"/>
                  </a:lnTo>
                  <a:cubicBezTo>
                    <a:pt x="286131" y="768376"/>
                    <a:pt x="283654" y="775035"/>
                    <a:pt x="281178" y="781757"/>
                  </a:cubicBezTo>
                  <a:close/>
                  <a:moveTo>
                    <a:pt x="45657" y="1448727"/>
                  </a:moveTo>
                  <a:lnTo>
                    <a:pt x="182372" y="1585267"/>
                  </a:lnTo>
                  <a:lnTo>
                    <a:pt x="209867" y="1585267"/>
                  </a:lnTo>
                  <a:lnTo>
                    <a:pt x="53086" y="1428687"/>
                  </a:lnTo>
                  <a:close/>
                  <a:moveTo>
                    <a:pt x="23051" y="1508150"/>
                  </a:moveTo>
                  <a:lnTo>
                    <a:pt x="100266" y="1585267"/>
                  </a:lnTo>
                  <a:lnTo>
                    <a:pt x="127762" y="1585267"/>
                  </a:lnTo>
                  <a:lnTo>
                    <a:pt x="30671" y="1488300"/>
                  </a:lnTo>
                  <a:close/>
                  <a:moveTo>
                    <a:pt x="67501" y="1388797"/>
                  </a:moveTo>
                  <a:lnTo>
                    <a:pt x="264351" y="1585394"/>
                  </a:lnTo>
                  <a:lnTo>
                    <a:pt x="292100" y="1585394"/>
                  </a:lnTo>
                  <a:lnTo>
                    <a:pt x="75121" y="1368757"/>
                  </a:lnTo>
                  <a:close/>
                  <a:moveTo>
                    <a:pt x="326517" y="663228"/>
                  </a:moveTo>
                  <a:lnTo>
                    <a:pt x="1249807" y="1585267"/>
                  </a:lnTo>
                  <a:lnTo>
                    <a:pt x="1277303" y="1585267"/>
                  </a:lnTo>
                  <a:lnTo>
                    <a:pt x="334709" y="643632"/>
                  </a:lnTo>
                  <a:cubicBezTo>
                    <a:pt x="332041" y="650164"/>
                    <a:pt x="329374" y="656696"/>
                    <a:pt x="326771" y="663228"/>
                  </a:cubicBezTo>
                  <a:close/>
                  <a:moveTo>
                    <a:pt x="153035" y="1145905"/>
                  </a:moveTo>
                  <a:lnTo>
                    <a:pt x="593027" y="1585267"/>
                  </a:lnTo>
                  <a:lnTo>
                    <a:pt x="620522" y="1585267"/>
                  </a:lnTo>
                  <a:lnTo>
                    <a:pt x="160084" y="1125421"/>
                  </a:lnTo>
                  <a:close/>
                  <a:moveTo>
                    <a:pt x="0" y="1566812"/>
                  </a:moveTo>
                  <a:lnTo>
                    <a:pt x="18288" y="1585077"/>
                  </a:lnTo>
                  <a:lnTo>
                    <a:pt x="45847" y="1585077"/>
                  </a:lnTo>
                  <a:lnTo>
                    <a:pt x="7747" y="1547026"/>
                  </a:lnTo>
                  <a:cubicBezTo>
                    <a:pt x="5080" y="1554128"/>
                    <a:pt x="2413" y="1560470"/>
                    <a:pt x="0" y="1566812"/>
                  </a:cubicBezTo>
                  <a:close/>
                  <a:moveTo>
                    <a:pt x="132207" y="1206723"/>
                  </a:moveTo>
                  <a:lnTo>
                    <a:pt x="511111" y="1585077"/>
                  </a:lnTo>
                  <a:lnTo>
                    <a:pt x="538607" y="1585077"/>
                  </a:lnTo>
                  <a:lnTo>
                    <a:pt x="139065" y="1186302"/>
                  </a:lnTo>
                  <a:close/>
                  <a:moveTo>
                    <a:pt x="110998" y="1267605"/>
                  </a:moveTo>
                  <a:lnTo>
                    <a:pt x="428942" y="1585077"/>
                  </a:lnTo>
                  <a:lnTo>
                    <a:pt x="456438" y="1585077"/>
                  </a:lnTo>
                  <a:lnTo>
                    <a:pt x="118110" y="1247184"/>
                  </a:lnTo>
                  <a:cubicBezTo>
                    <a:pt x="115570" y="1254223"/>
                    <a:pt x="113221" y="1261009"/>
                    <a:pt x="110808" y="1267795"/>
                  </a:cubicBezTo>
                  <a:close/>
                  <a:moveTo>
                    <a:pt x="89662" y="1328233"/>
                  </a:moveTo>
                  <a:lnTo>
                    <a:pt x="346837" y="1585077"/>
                  </a:lnTo>
                  <a:lnTo>
                    <a:pt x="374333" y="1585077"/>
                  </a:lnTo>
                  <a:lnTo>
                    <a:pt x="96838" y="1307939"/>
                  </a:lnTo>
                  <a:cubicBezTo>
                    <a:pt x="94234" y="1314915"/>
                    <a:pt x="91884" y="1321701"/>
                    <a:pt x="89472" y="1328423"/>
                  </a:cubicBezTo>
                  <a:close/>
                  <a:moveTo>
                    <a:pt x="1792922" y="1361400"/>
                  </a:moveTo>
                  <a:lnTo>
                    <a:pt x="599122" y="169137"/>
                  </a:lnTo>
                  <a:cubicBezTo>
                    <a:pt x="594868" y="173956"/>
                    <a:pt x="590614" y="178966"/>
                    <a:pt x="586422" y="183976"/>
                  </a:cubicBezTo>
                  <a:lnTo>
                    <a:pt x="1809750" y="1405920"/>
                  </a:lnTo>
                  <a:cubicBezTo>
                    <a:pt x="1804035" y="1391251"/>
                    <a:pt x="1798383" y="1376475"/>
                    <a:pt x="1792732" y="1361591"/>
                  </a:cubicBezTo>
                  <a:close/>
                  <a:moveTo>
                    <a:pt x="1608772" y="849171"/>
                  </a:moveTo>
                  <a:lnTo>
                    <a:pt x="785876" y="27967"/>
                  </a:lnTo>
                  <a:cubicBezTo>
                    <a:pt x="779526" y="30631"/>
                    <a:pt x="773176" y="33421"/>
                    <a:pt x="766826" y="36402"/>
                  </a:cubicBezTo>
                  <a:lnTo>
                    <a:pt x="1624076" y="892549"/>
                  </a:lnTo>
                  <a:close/>
                  <a:moveTo>
                    <a:pt x="1745488" y="1231837"/>
                  </a:moveTo>
                  <a:lnTo>
                    <a:pt x="638873" y="127217"/>
                  </a:lnTo>
                  <a:cubicBezTo>
                    <a:pt x="634238" y="131720"/>
                    <a:pt x="629603" y="136222"/>
                    <a:pt x="625030" y="140915"/>
                  </a:cubicBezTo>
                  <a:lnTo>
                    <a:pt x="1760728" y="1275088"/>
                  </a:lnTo>
                  <a:close/>
                  <a:moveTo>
                    <a:pt x="1700149" y="1104493"/>
                  </a:moveTo>
                  <a:lnTo>
                    <a:pt x="682689" y="89166"/>
                  </a:lnTo>
                  <a:cubicBezTo>
                    <a:pt x="677609" y="93161"/>
                    <a:pt x="672528" y="97347"/>
                    <a:pt x="667512" y="101533"/>
                  </a:cubicBezTo>
                  <a:lnTo>
                    <a:pt x="1714818" y="1147490"/>
                  </a:lnTo>
                  <a:close/>
                  <a:moveTo>
                    <a:pt x="1558734" y="717197"/>
                  </a:moveTo>
                  <a:lnTo>
                    <a:pt x="848423" y="8435"/>
                  </a:lnTo>
                  <a:cubicBezTo>
                    <a:pt x="841058" y="10020"/>
                    <a:pt x="833691" y="11859"/>
                    <a:pt x="826453" y="13952"/>
                  </a:cubicBezTo>
                  <a:lnTo>
                    <a:pt x="1575753" y="762288"/>
                  </a:lnTo>
                  <a:cubicBezTo>
                    <a:pt x="1569974" y="747239"/>
                    <a:pt x="1564132" y="732272"/>
                    <a:pt x="1558354" y="717388"/>
                  </a:cubicBezTo>
                  <a:close/>
                  <a:moveTo>
                    <a:pt x="1655128" y="977593"/>
                  </a:moveTo>
                  <a:lnTo>
                    <a:pt x="731266" y="55491"/>
                  </a:lnTo>
                  <a:cubicBezTo>
                    <a:pt x="725615" y="58852"/>
                    <a:pt x="719963" y="62404"/>
                    <a:pt x="714375" y="66082"/>
                  </a:cubicBezTo>
                  <a:lnTo>
                    <a:pt x="1670050" y="1020337"/>
                  </a:lnTo>
                  <a:cubicBezTo>
                    <a:pt x="1664843" y="1006131"/>
                    <a:pt x="1659827" y="991925"/>
                    <a:pt x="1654746" y="977783"/>
                  </a:cubicBezTo>
                  <a:close/>
                  <a:moveTo>
                    <a:pt x="1289876" y="202621"/>
                  </a:moveTo>
                  <a:lnTo>
                    <a:pt x="1173035" y="85995"/>
                  </a:lnTo>
                  <a:cubicBezTo>
                    <a:pt x="1150029" y="68341"/>
                    <a:pt x="1125385" y="52924"/>
                    <a:pt x="1099439" y="39954"/>
                  </a:cubicBezTo>
                  <a:lnTo>
                    <a:pt x="1356423" y="296544"/>
                  </a:lnTo>
                  <a:cubicBezTo>
                    <a:pt x="1335786" y="264142"/>
                    <a:pt x="1313434" y="232854"/>
                    <a:pt x="1289495" y="202812"/>
                  </a:cubicBezTo>
                  <a:close/>
                  <a:moveTo>
                    <a:pt x="1501457" y="577994"/>
                  </a:moveTo>
                  <a:lnTo>
                    <a:pt x="922147" y="0"/>
                  </a:lnTo>
                  <a:cubicBezTo>
                    <a:pt x="913321" y="0"/>
                    <a:pt x="904558" y="634"/>
                    <a:pt x="895922" y="1332"/>
                  </a:cubicBezTo>
                  <a:lnTo>
                    <a:pt x="1521396" y="625938"/>
                  </a:lnTo>
                  <a:cubicBezTo>
                    <a:pt x="1514666" y="609894"/>
                    <a:pt x="1507934" y="593912"/>
                    <a:pt x="1501077" y="578185"/>
                  </a:cubicBezTo>
                  <a:close/>
                  <a:moveTo>
                    <a:pt x="1428496" y="423127"/>
                  </a:moveTo>
                  <a:lnTo>
                    <a:pt x="1013841" y="9576"/>
                  </a:lnTo>
                  <a:cubicBezTo>
                    <a:pt x="1002792" y="7039"/>
                    <a:pt x="991597" y="4926"/>
                    <a:pt x="980250" y="3234"/>
                  </a:cubicBezTo>
                  <a:lnTo>
                    <a:pt x="1455293" y="477667"/>
                  </a:lnTo>
                  <a:cubicBezTo>
                    <a:pt x="1446340" y="459275"/>
                    <a:pt x="1437322" y="441157"/>
                    <a:pt x="1428115" y="423317"/>
                  </a:cubicBezTo>
                  <a:close/>
                  <a:moveTo>
                    <a:pt x="456057" y="381651"/>
                  </a:moveTo>
                  <a:lnTo>
                    <a:pt x="1661033" y="1585077"/>
                  </a:lnTo>
                  <a:lnTo>
                    <a:pt x="1688592" y="1585077"/>
                  </a:lnTo>
                  <a:lnTo>
                    <a:pt x="465455" y="364084"/>
                  </a:lnTo>
                  <a:cubicBezTo>
                    <a:pt x="462153" y="369982"/>
                    <a:pt x="458915" y="375880"/>
                    <a:pt x="455676" y="381842"/>
                  </a:cubicBezTo>
                  <a:close/>
                  <a:moveTo>
                    <a:pt x="427990" y="435620"/>
                  </a:moveTo>
                  <a:lnTo>
                    <a:pt x="1578928" y="1585077"/>
                  </a:lnTo>
                  <a:lnTo>
                    <a:pt x="1606423" y="1585077"/>
                  </a:lnTo>
                  <a:lnTo>
                    <a:pt x="436880" y="417609"/>
                  </a:lnTo>
                  <a:cubicBezTo>
                    <a:pt x="433769" y="423634"/>
                    <a:pt x="430657" y="429659"/>
                    <a:pt x="427609" y="435810"/>
                  </a:cubicBezTo>
                  <a:close/>
                  <a:moveTo>
                    <a:pt x="1845564" y="1495847"/>
                  </a:moveTo>
                  <a:lnTo>
                    <a:pt x="561911" y="214354"/>
                  </a:lnTo>
                  <a:cubicBezTo>
                    <a:pt x="557975" y="219554"/>
                    <a:pt x="554101" y="224881"/>
                    <a:pt x="550164" y="230145"/>
                  </a:cubicBezTo>
                  <a:lnTo>
                    <a:pt x="1864614" y="1542904"/>
                  </a:lnTo>
                  <a:cubicBezTo>
                    <a:pt x="1858137" y="1527429"/>
                    <a:pt x="1851660" y="1511828"/>
                    <a:pt x="1845183" y="1496037"/>
                  </a:cubicBezTo>
                  <a:close/>
                  <a:moveTo>
                    <a:pt x="375222" y="547553"/>
                  </a:moveTo>
                  <a:lnTo>
                    <a:pt x="1414272" y="1585267"/>
                  </a:lnTo>
                  <a:lnTo>
                    <a:pt x="1441831" y="1585267"/>
                  </a:lnTo>
                  <a:lnTo>
                    <a:pt x="383730" y="528528"/>
                  </a:lnTo>
                  <a:cubicBezTo>
                    <a:pt x="381000" y="534870"/>
                    <a:pt x="378016" y="541148"/>
                    <a:pt x="375222" y="547553"/>
                  </a:cubicBezTo>
                  <a:close/>
                  <a:moveTo>
                    <a:pt x="400622" y="491111"/>
                  </a:moveTo>
                  <a:lnTo>
                    <a:pt x="1496251" y="1585267"/>
                  </a:lnTo>
                  <a:lnTo>
                    <a:pt x="1524000" y="1585267"/>
                  </a:lnTo>
                  <a:lnTo>
                    <a:pt x="409702" y="472466"/>
                  </a:lnTo>
                  <a:close/>
                  <a:moveTo>
                    <a:pt x="516509" y="278723"/>
                  </a:moveTo>
                  <a:lnTo>
                    <a:pt x="1824609" y="1585140"/>
                  </a:lnTo>
                  <a:lnTo>
                    <a:pt x="1852105" y="1585140"/>
                  </a:lnTo>
                  <a:lnTo>
                    <a:pt x="527685" y="262235"/>
                  </a:lnTo>
                  <a:cubicBezTo>
                    <a:pt x="524002" y="267689"/>
                    <a:pt x="520319" y="273079"/>
                    <a:pt x="516699" y="278723"/>
                  </a:cubicBezTo>
                  <a:close/>
                  <a:moveTo>
                    <a:pt x="484759" y="329458"/>
                  </a:moveTo>
                  <a:lnTo>
                    <a:pt x="1742059" y="1585140"/>
                  </a:lnTo>
                  <a:lnTo>
                    <a:pt x="1769555" y="1585140"/>
                  </a:lnTo>
                  <a:lnTo>
                    <a:pt x="495617" y="312208"/>
                  </a:lnTo>
                  <a:cubicBezTo>
                    <a:pt x="492125" y="317916"/>
                    <a:pt x="488950" y="323814"/>
                    <a:pt x="485267" y="329395"/>
                  </a:cubicBezTo>
                  <a:close/>
                  <a:moveTo>
                    <a:pt x="350076" y="605010"/>
                  </a:moveTo>
                  <a:lnTo>
                    <a:pt x="1331659" y="1585330"/>
                  </a:lnTo>
                  <a:lnTo>
                    <a:pt x="1359154" y="1585330"/>
                  </a:lnTo>
                  <a:lnTo>
                    <a:pt x="358775" y="585668"/>
                  </a:ln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6" name="Google Shape;446;p8"/>
            <p:cNvSpPr/>
            <p:nvPr/>
          </p:nvSpPr>
          <p:spPr>
            <a:xfrm>
              <a:off x="7686167" y="1131008"/>
              <a:ext cx="683038" cy="475637"/>
            </a:xfrm>
            <a:custGeom>
              <a:avLst/>
              <a:gdLst/>
              <a:ahLst/>
              <a:cxnLst/>
              <a:rect l="l" t="t" r="r" b="b"/>
              <a:pathLst>
                <a:path w="1821434" h="1268365" extrusionOk="0">
                  <a:moveTo>
                    <a:pt x="840804" y="0"/>
                  </a:moveTo>
                  <a:cubicBezTo>
                    <a:pt x="537718" y="0"/>
                    <a:pt x="314134" y="728422"/>
                    <a:pt x="0" y="1268366"/>
                  </a:cubicBezTo>
                  <a:lnTo>
                    <a:pt x="1821435" y="1268366"/>
                  </a:lnTo>
                  <a:cubicBezTo>
                    <a:pt x="1438784" y="781440"/>
                    <a:pt x="1172337" y="0"/>
                    <a:pt x="840804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7" name="Google Shape;447;p8"/>
            <p:cNvSpPr/>
            <p:nvPr/>
          </p:nvSpPr>
          <p:spPr>
            <a:xfrm>
              <a:off x="8243403" y="898161"/>
              <a:ext cx="710732" cy="708485"/>
            </a:xfrm>
            <a:custGeom>
              <a:avLst/>
              <a:gdLst/>
              <a:ahLst/>
              <a:cxnLst/>
              <a:rect l="l" t="t" r="r" b="b"/>
              <a:pathLst>
                <a:path w="1895284" h="1889294" extrusionOk="0">
                  <a:moveTo>
                    <a:pt x="878205" y="1889294"/>
                  </a:moveTo>
                  <a:lnTo>
                    <a:pt x="931735" y="1889294"/>
                  </a:lnTo>
                  <a:lnTo>
                    <a:pt x="931735" y="14333"/>
                  </a:lnTo>
                  <a:cubicBezTo>
                    <a:pt x="913194" y="20420"/>
                    <a:pt x="895286" y="28190"/>
                    <a:pt x="878205" y="37544"/>
                  </a:cubicBezTo>
                  <a:close/>
                  <a:moveTo>
                    <a:pt x="607695" y="1889294"/>
                  </a:moveTo>
                  <a:lnTo>
                    <a:pt x="661226" y="1889294"/>
                  </a:lnTo>
                  <a:lnTo>
                    <a:pt x="661226" y="256971"/>
                  </a:lnTo>
                  <a:cubicBezTo>
                    <a:pt x="643065" y="284241"/>
                    <a:pt x="625221" y="313223"/>
                    <a:pt x="607695" y="343917"/>
                  </a:cubicBezTo>
                  <a:close/>
                  <a:moveTo>
                    <a:pt x="427419" y="1889294"/>
                  </a:moveTo>
                  <a:lnTo>
                    <a:pt x="480885" y="1889294"/>
                  </a:lnTo>
                  <a:lnTo>
                    <a:pt x="480885" y="601903"/>
                  </a:lnTo>
                  <a:cubicBezTo>
                    <a:pt x="462852" y="643505"/>
                    <a:pt x="445009" y="686357"/>
                    <a:pt x="427419" y="730452"/>
                  </a:cubicBezTo>
                  <a:close/>
                  <a:moveTo>
                    <a:pt x="697865" y="1889294"/>
                  </a:moveTo>
                  <a:lnTo>
                    <a:pt x="751396" y="1889294"/>
                  </a:lnTo>
                  <a:lnTo>
                    <a:pt x="751396" y="140281"/>
                  </a:lnTo>
                  <a:cubicBezTo>
                    <a:pt x="733171" y="160068"/>
                    <a:pt x="715328" y="181651"/>
                    <a:pt x="697865" y="205031"/>
                  </a:cubicBezTo>
                  <a:close/>
                  <a:moveTo>
                    <a:pt x="517525" y="1889294"/>
                  </a:moveTo>
                  <a:lnTo>
                    <a:pt x="571056" y="1889294"/>
                  </a:lnTo>
                  <a:lnTo>
                    <a:pt x="571056" y="411141"/>
                  </a:lnTo>
                  <a:cubicBezTo>
                    <a:pt x="552895" y="445894"/>
                    <a:pt x="535115" y="482296"/>
                    <a:pt x="517525" y="520030"/>
                  </a:cubicBezTo>
                  <a:close/>
                  <a:moveTo>
                    <a:pt x="66675" y="1889294"/>
                  </a:moveTo>
                  <a:lnTo>
                    <a:pt x="120206" y="1889294"/>
                  </a:lnTo>
                  <a:lnTo>
                    <a:pt x="120206" y="1579813"/>
                  </a:lnTo>
                  <a:cubicBezTo>
                    <a:pt x="102489" y="1628309"/>
                    <a:pt x="84646" y="1676037"/>
                    <a:pt x="66675" y="1723011"/>
                  </a:cubicBezTo>
                  <a:close/>
                  <a:moveTo>
                    <a:pt x="30035" y="1889294"/>
                  </a:moveTo>
                  <a:lnTo>
                    <a:pt x="30035" y="1816363"/>
                  </a:lnTo>
                  <a:cubicBezTo>
                    <a:pt x="20066" y="1841014"/>
                    <a:pt x="10096" y="1865322"/>
                    <a:pt x="0" y="1889294"/>
                  </a:cubicBezTo>
                  <a:close/>
                  <a:moveTo>
                    <a:pt x="247015" y="1889294"/>
                  </a:moveTo>
                  <a:lnTo>
                    <a:pt x="300482" y="1889294"/>
                  </a:lnTo>
                  <a:lnTo>
                    <a:pt x="300482" y="1069676"/>
                  </a:lnTo>
                  <a:cubicBezTo>
                    <a:pt x="282639" y="1119986"/>
                    <a:pt x="264858" y="1170721"/>
                    <a:pt x="247015" y="1221880"/>
                  </a:cubicBezTo>
                  <a:close/>
                  <a:moveTo>
                    <a:pt x="337185" y="1889294"/>
                  </a:moveTo>
                  <a:lnTo>
                    <a:pt x="390652" y="1889294"/>
                  </a:lnTo>
                  <a:lnTo>
                    <a:pt x="390652" y="823867"/>
                  </a:lnTo>
                  <a:cubicBezTo>
                    <a:pt x="372682" y="870923"/>
                    <a:pt x="354902" y="918823"/>
                    <a:pt x="337185" y="967573"/>
                  </a:cubicBezTo>
                  <a:close/>
                  <a:moveTo>
                    <a:pt x="156845" y="1889294"/>
                  </a:moveTo>
                  <a:lnTo>
                    <a:pt x="210376" y="1889294"/>
                  </a:lnTo>
                  <a:lnTo>
                    <a:pt x="210376" y="1326393"/>
                  </a:lnTo>
                  <a:cubicBezTo>
                    <a:pt x="192532" y="1377128"/>
                    <a:pt x="174689" y="1427691"/>
                    <a:pt x="156845" y="1478090"/>
                  </a:cubicBezTo>
                  <a:close/>
                  <a:moveTo>
                    <a:pt x="787971" y="1889294"/>
                  </a:moveTo>
                  <a:lnTo>
                    <a:pt x="841502" y="1889294"/>
                  </a:lnTo>
                  <a:lnTo>
                    <a:pt x="841502" y="60184"/>
                  </a:lnTo>
                  <a:cubicBezTo>
                    <a:pt x="822643" y="73317"/>
                    <a:pt x="804799" y="87748"/>
                    <a:pt x="787971" y="103372"/>
                  </a:cubicBezTo>
                  <a:close/>
                  <a:moveTo>
                    <a:pt x="1501902" y="1889294"/>
                  </a:moveTo>
                  <a:lnTo>
                    <a:pt x="1555369" y="1889294"/>
                  </a:lnTo>
                  <a:lnTo>
                    <a:pt x="1555369" y="725442"/>
                  </a:lnTo>
                  <a:cubicBezTo>
                    <a:pt x="1538033" y="671917"/>
                    <a:pt x="1520254" y="620041"/>
                    <a:pt x="1501902" y="570194"/>
                  </a:cubicBezTo>
                  <a:close/>
                  <a:moveTo>
                    <a:pt x="1592008" y="1889294"/>
                  </a:moveTo>
                  <a:lnTo>
                    <a:pt x="1645539" y="1889294"/>
                  </a:lnTo>
                  <a:lnTo>
                    <a:pt x="1645539" y="1026298"/>
                  </a:lnTo>
                  <a:cubicBezTo>
                    <a:pt x="1628013" y="964021"/>
                    <a:pt x="1610234" y="902569"/>
                    <a:pt x="1592008" y="842385"/>
                  </a:cubicBezTo>
                  <a:close/>
                  <a:moveTo>
                    <a:pt x="1682179" y="1889294"/>
                  </a:moveTo>
                  <a:lnTo>
                    <a:pt x="1735709" y="1889294"/>
                  </a:lnTo>
                  <a:lnTo>
                    <a:pt x="1735709" y="1353980"/>
                  </a:lnTo>
                  <a:cubicBezTo>
                    <a:pt x="1717866" y="1288786"/>
                    <a:pt x="1700085" y="1223339"/>
                    <a:pt x="1682179" y="1158272"/>
                  </a:cubicBezTo>
                  <a:close/>
                  <a:moveTo>
                    <a:pt x="1862519" y="1790425"/>
                  </a:moveTo>
                  <a:lnTo>
                    <a:pt x="1862519" y="1889294"/>
                  </a:lnTo>
                  <a:lnTo>
                    <a:pt x="1895284" y="1889294"/>
                  </a:lnTo>
                  <a:cubicBezTo>
                    <a:pt x="1884235" y="1856995"/>
                    <a:pt x="1873314" y="1824037"/>
                    <a:pt x="1862582" y="1790425"/>
                  </a:cubicBezTo>
                  <a:close/>
                  <a:moveTo>
                    <a:pt x="1772348" y="1889294"/>
                  </a:moveTo>
                  <a:lnTo>
                    <a:pt x="1825879" y="1889294"/>
                  </a:lnTo>
                  <a:lnTo>
                    <a:pt x="1825879" y="1671833"/>
                  </a:lnTo>
                  <a:cubicBezTo>
                    <a:pt x="1807718" y="1611205"/>
                    <a:pt x="1789938" y="1549245"/>
                    <a:pt x="1772348" y="1486525"/>
                  </a:cubicBezTo>
                  <a:close/>
                  <a:moveTo>
                    <a:pt x="968375" y="4883"/>
                  </a:moveTo>
                  <a:lnTo>
                    <a:pt x="968375" y="1889294"/>
                  </a:lnTo>
                  <a:lnTo>
                    <a:pt x="1021842" y="1889294"/>
                  </a:lnTo>
                  <a:lnTo>
                    <a:pt x="1021842" y="0"/>
                  </a:lnTo>
                  <a:lnTo>
                    <a:pt x="1020191" y="0"/>
                  </a:lnTo>
                  <a:cubicBezTo>
                    <a:pt x="1002792" y="-8"/>
                    <a:pt x="985457" y="1627"/>
                    <a:pt x="968375" y="4883"/>
                  </a:cubicBezTo>
                  <a:close/>
                  <a:moveTo>
                    <a:pt x="1050925" y="1889294"/>
                  </a:moveTo>
                  <a:lnTo>
                    <a:pt x="1104456" y="1889294"/>
                  </a:lnTo>
                  <a:lnTo>
                    <a:pt x="1104456" y="13318"/>
                  </a:lnTo>
                  <a:cubicBezTo>
                    <a:pt x="1087057" y="7658"/>
                    <a:pt x="1069086" y="3770"/>
                    <a:pt x="1050925" y="1712"/>
                  </a:cubicBezTo>
                  <a:close/>
                  <a:moveTo>
                    <a:pt x="1141096" y="1889294"/>
                  </a:moveTo>
                  <a:lnTo>
                    <a:pt x="1194626" y="1889294"/>
                  </a:lnTo>
                  <a:lnTo>
                    <a:pt x="1194626" y="60564"/>
                  </a:lnTo>
                  <a:cubicBezTo>
                    <a:pt x="1177862" y="48103"/>
                    <a:pt x="1159891" y="37232"/>
                    <a:pt x="1141096" y="28094"/>
                  </a:cubicBezTo>
                  <a:close/>
                  <a:moveTo>
                    <a:pt x="1321435" y="1889294"/>
                  </a:moveTo>
                  <a:lnTo>
                    <a:pt x="1374902" y="1889294"/>
                  </a:lnTo>
                  <a:lnTo>
                    <a:pt x="1374902" y="284304"/>
                  </a:lnTo>
                  <a:cubicBezTo>
                    <a:pt x="1357694" y="253187"/>
                    <a:pt x="1339850" y="224205"/>
                    <a:pt x="1321435" y="197358"/>
                  </a:cubicBezTo>
                  <a:close/>
                  <a:moveTo>
                    <a:pt x="1231265" y="90942"/>
                  </a:moveTo>
                  <a:lnTo>
                    <a:pt x="1231265" y="1889294"/>
                  </a:lnTo>
                  <a:lnTo>
                    <a:pt x="1284732" y="1889294"/>
                  </a:lnTo>
                  <a:lnTo>
                    <a:pt x="1284732" y="148335"/>
                  </a:lnTo>
                  <a:cubicBezTo>
                    <a:pt x="1268349" y="127978"/>
                    <a:pt x="1250569" y="108800"/>
                    <a:pt x="1231456" y="90942"/>
                  </a:cubicBezTo>
                  <a:close/>
                  <a:moveTo>
                    <a:pt x="1411605" y="1889294"/>
                  </a:moveTo>
                  <a:lnTo>
                    <a:pt x="1465072" y="1889294"/>
                  </a:lnTo>
                  <a:lnTo>
                    <a:pt x="1465072" y="475637"/>
                  </a:lnTo>
                  <a:cubicBezTo>
                    <a:pt x="1447800" y="433401"/>
                    <a:pt x="1430021" y="393193"/>
                    <a:pt x="1411605" y="355142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8" name="Google Shape;448;p8"/>
            <p:cNvSpPr/>
            <p:nvPr/>
          </p:nvSpPr>
          <p:spPr>
            <a:xfrm>
              <a:off x="7686239" y="1569757"/>
              <a:ext cx="46601" cy="36885"/>
            </a:xfrm>
            <a:custGeom>
              <a:avLst/>
              <a:gdLst/>
              <a:ahLst/>
              <a:cxnLst/>
              <a:rect l="l" t="t" r="r" b="b"/>
              <a:pathLst>
                <a:path w="124269" h="98361" extrusionOk="0">
                  <a:moveTo>
                    <a:pt x="0" y="98362"/>
                  </a:moveTo>
                  <a:lnTo>
                    <a:pt x="124269" y="98362"/>
                  </a:lnTo>
                  <a:cubicBezTo>
                    <a:pt x="101409" y="63926"/>
                    <a:pt x="78549" y="30821"/>
                    <a:pt x="55245" y="0"/>
                  </a:cubicBezTo>
                  <a:cubicBezTo>
                    <a:pt x="37020" y="33358"/>
                    <a:pt x="18606" y="66145"/>
                    <a:pt x="0" y="98362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9" name="Google Shape;449;p8"/>
            <p:cNvSpPr/>
            <p:nvPr/>
          </p:nvSpPr>
          <p:spPr>
            <a:xfrm>
              <a:off x="8369228" y="1606642"/>
              <a:ext cx="459581" cy="142691"/>
            </a:xfrm>
            <a:custGeom>
              <a:avLst/>
              <a:gdLst/>
              <a:ahLst/>
              <a:cxnLst/>
              <a:rect l="l" t="t" r="r" b="b"/>
              <a:pathLst>
                <a:path w="1225550" h="380509" extrusionOk="0">
                  <a:moveTo>
                    <a:pt x="607632" y="380510"/>
                  </a:moveTo>
                  <a:cubicBezTo>
                    <a:pt x="862712" y="380510"/>
                    <a:pt x="1059435" y="217271"/>
                    <a:pt x="1225550" y="0"/>
                  </a:cubicBezTo>
                  <a:lnTo>
                    <a:pt x="0" y="0"/>
                  </a:lnTo>
                  <a:cubicBezTo>
                    <a:pt x="173101" y="220442"/>
                    <a:pt x="370078" y="380510"/>
                    <a:pt x="607632" y="38051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0" name="Google Shape;450;p8"/>
            <p:cNvSpPr/>
            <p:nvPr/>
          </p:nvSpPr>
          <p:spPr>
            <a:xfrm>
              <a:off x="6000837" y="1606143"/>
              <a:ext cx="506206" cy="237366"/>
            </a:xfrm>
            <a:custGeom>
              <a:avLst/>
              <a:gdLst/>
              <a:ahLst/>
              <a:cxnLst/>
              <a:rect l="l" t="t" r="r" b="b"/>
              <a:pathLst>
                <a:path w="1349883" h="632977" extrusionOk="0">
                  <a:moveTo>
                    <a:pt x="617347" y="0"/>
                  </a:moveTo>
                  <a:cubicBezTo>
                    <a:pt x="595535" y="0"/>
                    <a:pt x="577850" y="17662"/>
                    <a:pt x="577850" y="39446"/>
                  </a:cubicBezTo>
                  <a:cubicBezTo>
                    <a:pt x="577850" y="39465"/>
                    <a:pt x="577850" y="39491"/>
                    <a:pt x="577850" y="39509"/>
                  </a:cubicBezTo>
                  <a:lnTo>
                    <a:pt x="577850" y="569877"/>
                  </a:lnTo>
                  <a:cubicBezTo>
                    <a:pt x="577850" y="591661"/>
                    <a:pt x="595535" y="609323"/>
                    <a:pt x="617347" y="609323"/>
                  </a:cubicBezTo>
                  <a:cubicBezTo>
                    <a:pt x="639159" y="609323"/>
                    <a:pt x="656844" y="591661"/>
                    <a:pt x="656844" y="569877"/>
                  </a:cubicBezTo>
                  <a:lnTo>
                    <a:pt x="656844" y="39509"/>
                  </a:lnTo>
                  <a:cubicBezTo>
                    <a:pt x="656876" y="17725"/>
                    <a:pt x="639223" y="38"/>
                    <a:pt x="617411" y="0"/>
                  </a:cubicBezTo>
                  <a:cubicBezTo>
                    <a:pt x="617392" y="0"/>
                    <a:pt x="617366" y="0"/>
                    <a:pt x="617347" y="0"/>
                  </a:cubicBezTo>
                  <a:close/>
                  <a:moveTo>
                    <a:pt x="39497" y="0"/>
                  </a:moveTo>
                  <a:cubicBezTo>
                    <a:pt x="17685" y="0"/>
                    <a:pt x="0" y="17662"/>
                    <a:pt x="0" y="39446"/>
                  </a:cubicBezTo>
                  <a:cubicBezTo>
                    <a:pt x="0" y="39465"/>
                    <a:pt x="0" y="39491"/>
                    <a:pt x="0" y="39509"/>
                  </a:cubicBezTo>
                  <a:lnTo>
                    <a:pt x="0" y="69506"/>
                  </a:lnTo>
                  <a:cubicBezTo>
                    <a:pt x="0" y="91291"/>
                    <a:pt x="17685" y="108953"/>
                    <a:pt x="39497" y="108953"/>
                  </a:cubicBezTo>
                  <a:cubicBezTo>
                    <a:pt x="61309" y="108953"/>
                    <a:pt x="78994" y="91291"/>
                    <a:pt x="78994" y="69506"/>
                  </a:cubicBezTo>
                  <a:lnTo>
                    <a:pt x="78994" y="39509"/>
                  </a:lnTo>
                  <a:cubicBezTo>
                    <a:pt x="79032" y="17821"/>
                    <a:pt x="61532" y="171"/>
                    <a:pt x="39815" y="0"/>
                  </a:cubicBezTo>
                  <a:close/>
                  <a:moveTo>
                    <a:pt x="501523" y="0"/>
                  </a:moveTo>
                  <a:cubicBezTo>
                    <a:pt x="479711" y="0"/>
                    <a:pt x="462026" y="17662"/>
                    <a:pt x="462026" y="39446"/>
                  </a:cubicBezTo>
                  <a:cubicBezTo>
                    <a:pt x="462026" y="39465"/>
                    <a:pt x="462026" y="39491"/>
                    <a:pt x="462026" y="39509"/>
                  </a:cubicBezTo>
                  <a:lnTo>
                    <a:pt x="462026" y="513561"/>
                  </a:lnTo>
                  <a:cubicBezTo>
                    <a:pt x="462026" y="535345"/>
                    <a:pt x="479711" y="553007"/>
                    <a:pt x="501523" y="553007"/>
                  </a:cubicBezTo>
                  <a:cubicBezTo>
                    <a:pt x="523336" y="553007"/>
                    <a:pt x="541020" y="535345"/>
                    <a:pt x="541020" y="513561"/>
                  </a:cubicBezTo>
                  <a:lnTo>
                    <a:pt x="541020" y="39509"/>
                  </a:lnTo>
                  <a:cubicBezTo>
                    <a:pt x="541058" y="17821"/>
                    <a:pt x="523558" y="171"/>
                    <a:pt x="501841" y="0"/>
                  </a:cubicBezTo>
                  <a:close/>
                  <a:moveTo>
                    <a:pt x="386017" y="0"/>
                  </a:moveTo>
                  <a:cubicBezTo>
                    <a:pt x="364205" y="0"/>
                    <a:pt x="346520" y="17662"/>
                    <a:pt x="346520" y="39446"/>
                  </a:cubicBezTo>
                  <a:cubicBezTo>
                    <a:pt x="346520" y="39465"/>
                    <a:pt x="346520" y="39491"/>
                    <a:pt x="346520" y="39509"/>
                  </a:cubicBezTo>
                  <a:lnTo>
                    <a:pt x="346520" y="437206"/>
                  </a:lnTo>
                  <a:cubicBezTo>
                    <a:pt x="346520" y="458990"/>
                    <a:pt x="364205" y="476652"/>
                    <a:pt x="386017" y="476652"/>
                  </a:cubicBezTo>
                  <a:cubicBezTo>
                    <a:pt x="407829" y="476652"/>
                    <a:pt x="425514" y="458990"/>
                    <a:pt x="425514" y="437206"/>
                  </a:cubicBezTo>
                  <a:lnTo>
                    <a:pt x="425514" y="39509"/>
                  </a:lnTo>
                  <a:cubicBezTo>
                    <a:pt x="425552" y="17821"/>
                    <a:pt x="408051" y="171"/>
                    <a:pt x="386334" y="0"/>
                  </a:cubicBezTo>
                  <a:close/>
                  <a:moveTo>
                    <a:pt x="155004" y="0"/>
                  </a:moveTo>
                  <a:cubicBezTo>
                    <a:pt x="133191" y="0"/>
                    <a:pt x="115507" y="17662"/>
                    <a:pt x="115507" y="39446"/>
                  </a:cubicBezTo>
                  <a:cubicBezTo>
                    <a:pt x="115507" y="39465"/>
                    <a:pt x="115507" y="39491"/>
                    <a:pt x="115507" y="39509"/>
                  </a:cubicBezTo>
                  <a:lnTo>
                    <a:pt x="115507" y="171356"/>
                  </a:lnTo>
                  <a:cubicBezTo>
                    <a:pt x="115507" y="193140"/>
                    <a:pt x="133191" y="210802"/>
                    <a:pt x="155004" y="210802"/>
                  </a:cubicBezTo>
                  <a:cubicBezTo>
                    <a:pt x="176816" y="210802"/>
                    <a:pt x="194501" y="193140"/>
                    <a:pt x="194501" y="171356"/>
                  </a:cubicBezTo>
                  <a:lnTo>
                    <a:pt x="194501" y="39509"/>
                  </a:lnTo>
                  <a:cubicBezTo>
                    <a:pt x="194539" y="17821"/>
                    <a:pt x="177038" y="171"/>
                    <a:pt x="155321" y="0"/>
                  </a:cubicBezTo>
                  <a:close/>
                  <a:moveTo>
                    <a:pt x="270510" y="0"/>
                  </a:moveTo>
                  <a:cubicBezTo>
                    <a:pt x="248698" y="0"/>
                    <a:pt x="231013" y="17662"/>
                    <a:pt x="231013" y="39446"/>
                  </a:cubicBezTo>
                  <a:cubicBezTo>
                    <a:pt x="231013" y="39465"/>
                    <a:pt x="231013" y="39491"/>
                    <a:pt x="231013" y="39509"/>
                  </a:cubicBezTo>
                  <a:lnTo>
                    <a:pt x="231013" y="322355"/>
                  </a:lnTo>
                  <a:cubicBezTo>
                    <a:pt x="231013" y="344139"/>
                    <a:pt x="248698" y="361801"/>
                    <a:pt x="270510" y="361801"/>
                  </a:cubicBezTo>
                  <a:cubicBezTo>
                    <a:pt x="292322" y="361801"/>
                    <a:pt x="310007" y="344139"/>
                    <a:pt x="310007" y="322355"/>
                  </a:cubicBezTo>
                  <a:lnTo>
                    <a:pt x="310007" y="39509"/>
                  </a:lnTo>
                  <a:cubicBezTo>
                    <a:pt x="310045" y="17821"/>
                    <a:pt x="292545" y="171"/>
                    <a:pt x="270828" y="0"/>
                  </a:cubicBezTo>
                  <a:close/>
                  <a:moveTo>
                    <a:pt x="848360" y="0"/>
                  </a:moveTo>
                  <a:cubicBezTo>
                    <a:pt x="826548" y="0"/>
                    <a:pt x="808863" y="17662"/>
                    <a:pt x="808863" y="39446"/>
                  </a:cubicBezTo>
                  <a:cubicBezTo>
                    <a:pt x="808863" y="39465"/>
                    <a:pt x="808863" y="39491"/>
                    <a:pt x="808863" y="39509"/>
                  </a:cubicBezTo>
                  <a:lnTo>
                    <a:pt x="808863" y="580911"/>
                  </a:lnTo>
                  <a:cubicBezTo>
                    <a:pt x="808863" y="602696"/>
                    <a:pt x="826548" y="620358"/>
                    <a:pt x="848360" y="620358"/>
                  </a:cubicBezTo>
                  <a:cubicBezTo>
                    <a:pt x="870172" y="620358"/>
                    <a:pt x="887857" y="602696"/>
                    <a:pt x="887857" y="580911"/>
                  </a:cubicBezTo>
                  <a:lnTo>
                    <a:pt x="887857" y="39509"/>
                  </a:lnTo>
                  <a:cubicBezTo>
                    <a:pt x="887889" y="17725"/>
                    <a:pt x="870236" y="38"/>
                    <a:pt x="848424" y="0"/>
                  </a:cubicBezTo>
                  <a:cubicBezTo>
                    <a:pt x="848405" y="0"/>
                    <a:pt x="848379" y="0"/>
                    <a:pt x="848360" y="0"/>
                  </a:cubicBezTo>
                  <a:close/>
                  <a:moveTo>
                    <a:pt x="1194880" y="0"/>
                  </a:moveTo>
                  <a:cubicBezTo>
                    <a:pt x="1173068" y="0"/>
                    <a:pt x="1155383" y="17662"/>
                    <a:pt x="1155383" y="39446"/>
                  </a:cubicBezTo>
                  <a:cubicBezTo>
                    <a:pt x="1155383" y="39465"/>
                    <a:pt x="1155383" y="39491"/>
                    <a:pt x="1155383" y="39509"/>
                  </a:cubicBezTo>
                  <a:lnTo>
                    <a:pt x="1155383" y="236106"/>
                  </a:lnTo>
                  <a:cubicBezTo>
                    <a:pt x="1155383" y="257890"/>
                    <a:pt x="1173068" y="275552"/>
                    <a:pt x="1194880" y="275552"/>
                  </a:cubicBezTo>
                  <a:cubicBezTo>
                    <a:pt x="1216692" y="275552"/>
                    <a:pt x="1234377" y="257890"/>
                    <a:pt x="1234377" y="236106"/>
                  </a:cubicBezTo>
                  <a:lnTo>
                    <a:pt x="1234377" y="39509"/>
                  </a:lnTo>
                  <a:cubicBezTo>
                    <a:pt x="1234408" y="17725"/>
                    <a:pt x="1216756" y="38"/>
                    <a:pt x="1194943" y="0"/>
                  </a:cubicBezTo>
                  <a:cubicBezTo>
                    <a:pt x="1194924" y="0"/>
                    <a:pt x="1194899" y="0"/>
                    <a:pt x="1194880" y="0"/>
                  </a:cubicBezTo>
                  <a:close/>
                  <a:moveTo>
                    <a:pt x="1310386" y="0"/>
                  </a:moveTo>
                  <a:cubicBezTo>
                    <a:pt x="1288574" y="0"/>
                    <a:pt x="1270889" y="17662"/>
                    <a:pt x="1270889" y="39446"/>
                  </a:cubicBezTo>
                  <a:cubicBezTo>
                    <a:pt x="1270889" y="39465"/>
                    <a:pt x="1270889" y="39491"/>
                    <a:pt x="1270889" y="39509"/>
                  </a:cubicBezTo>
                  <a:lnTo>
                    <a:pt x="1270889" y="71219"/>
                  </a:lnTo>
                  <a:cubicBezTo>
                    <a:pt x="1270889" y="93003"/>
                    <a:pt x="1288574" y="110665"/>
                    <a:pt x="1310386" y="110665"/>
                  </a:cubicBezTo>
                  <a:cubicBezTo>
                    <a:pt x="1332199" y="110665"/>
                    <a:pt x="1349883" y="93003"/>
                    <a:pt x="1349883" y="71219"/>
                  </a:cubicBezTo>
                  <a:lnTo>
                    <a:pt x="1349883" y="39509"/>
                  </a:lnTo>
                  <a:cubicBezTo>
                    <a:pt x="1349915" y="17725"/>
                    <a:pt x="1332262" y="38"/>
                    <a:pt x="1310450" y="0"/>
                  </a:cubicBezTo>
                  <a:cubicBezTo>
                    <a:pt x="1310431" y="0"/>
                    <a:pt x="1310405" y="0"/>
                    <a:pt x="1310386" y="0"/>
                  </a:cubicBezTo>
                  <a:close/>
                  <a:moveTo>
                    <a:pt x="732536" y="0"/>
                  </a:moveTo>
                  <a:cubicBezTo>
                    <a:pt x="710724" y="0"/>
                    <a:pt x="693039" y="17662"/>
                    <a:pt x="693039" y="39446"/>
                  </a:cubicBezTo>
                  <a:cubicBezTo>
                    <a:pt x="693039" y="39465"/>
                    <a:pt x="693039" y="39491"/>
                    <a:pt x="693039" y="39509"/>
                  </a:cubicBezTo>
                  <a:lnTo>
                    <a:pt x="693039" y="593532"/>
                  </a:lnTo>
                  <a:cubicBezTo>
                    <a:pt x="693039" y="615316"/>
                    <a:pt x="710724" y="632978"/>
                    <a:pt x="732536" y="632978"/>
                  </a:cubicBezTo>
                  <a:cubicBezTo>
                    <a:pt x="754349" y="632978"/>
                    <a:pt x="772033" y="615316"/>
                    <a:pt x="772033" y="593532"/>
                  </a:cubicBezTo>
                  <a:lnTo>
                    <a:pt x="772033" y="39509"/>
                  </a:lnTo>
                  <a:cubicBezTo>
                    <a:pt x="772072" y="17821"/>
                    <a:pt x="754571" y="171"/>
                    <a:pt x="732854" y="0"/>
                  </a:cubicBezTo>
                  <a:close/>
                  <a:moveTo>
                    <a:pt x="1079056" y="0"/>
                  </a:moveTo>
                  <a:cubicBezTo>
                    <a:pt x="1057244" y="0"/>
                    <a:pt x="1039559" y="17662"/>
                    <a:pt x="1039559" y="39446"/>
                  </a:cubicBezTo>
                  <a:cubicBezTo>
                    <a:pt x="1039559" y="39465"/>
                    <a:pt x="1039559" y="39491"/>
                    <a:pt x="1039559" y="39509"/>
                  </a:cubicBezTo>
                  <a:lnTo>
                    <a:pt x="1039559" y="411141"/>
                  </a:lnTo>
                  <a:cubicBezTo>
                    <a:pt x="1039559" y="432925"/>
                    <a:pt x="1057244" y="450587"/>
                    <a:pt x="1079056" y="450587"/>
                  </a:cubicBezTo>
                  <a:cubicBezTo>
                    <a:pt x="1100868" y="450587"/>
                    <a:pt x="1118553" y="432925"/>
                    <a:pt x="1118553" y="411141"/>
                  </a:cubicBezTo>
                  <a:lnTo>
                    <a:pt x="1118553" y="39509"/>
                  </a:lnTo>
                  <a:cubicBezTo>
                    <a:pt x="1118591" y="17821"/>
                    <a:pt x="1101090" y="171"/>
                    <a:pt x="1079373" y="0"/>
                  </a:cubicBezTo>
                  <a:close/>
                  <a:moveTo>
                    <a:pt x="963549" y="0"/>
                  </a:moveTo>
                  <a:lnTo>
                    <a:pt x="963549" y="0"/>
                  </a:lnTo>
                  <a:cubicBezTo>
                    <a:pt x="941737" y="0"/>
                    <a:pt x="924052" y="17662"/>
                    <a:pt x="924052" y="39446"/>
                  </a:cubicBezTo>
                  <a:cubicBezTo>
                    <a:pt x="924052" y="39465"/>
                    <a:pt x="924052" y="39491"/>
                    <a:pt x="924052" y="39509"/>
                  </a:cubicBezTo>
                  <a:lnTo>
                    <a:pt x="924052" y="524913"/>
                  </a:lnTo>
                  <a:cubicBezTo>
                    <a:pt x="924014" y="546697"/>
                    <a:pt x="941674" y="564391"/>
                    <a:pt x="963486" y="564423"/>
                  </a:cubicBezTo>
                  <a:cubicBezTo>
                    <a:pt x="963594" y="564423"/>
                    <a:pt x="963695" y="564423"/>
                    <a:pt x="963803" y="564423"/>
                  </a:cubicBezTo>
                  <a:lnTo>
                    <a:pt x="963803" y="564423"/>
                  </a:lnTo>
                  <a:cubicBezTo>
                    <a:pt x="985615" y="564423"/>
                    <a:pt x="1003300" y="546761"/>
                    <a:pt x="1003300" y="524977"/>
                  </a:cubicBezTo>
                  <a:cubicBezTo>
                    <a:pt x="1003300" y="524957"/>
                    <a:pt x="1003300" y="524932"/>
                    <a:pt x="1003300" y="524913"/>
                  </a:cubicBezTo>
                  <a:lnTo>
                    <a:pt x="1003300" y="39509"/>
                  </a:lnTo>
                  <a:cubicBezTo>
                    <a:pt x="1003332" y="17725"/>
                    <a:pt x="985679" y="38"/>
                    <a:pt x="963867" y="0"/>
                  </a:cubicBezTo>
                  <a:cubicBezTo>
                    <a:pt x="963848" y="0"/>
                    <a:pt x="963822" y="0"/>
                    <a:pt x="963803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1" name="Google Shape;451;p8"/>
            <p:cNvSpPr/>
            <p:nvPr/>
          </p:nvSpPr>
          <p:spPr>
            <a:xfrm flipH="1">
              <a:off x="3624791" y="1606642"/>
              <a:ext cx="753451" cy="523201"/>
            </a:xfrm>
            <a:custGeom>
              <a:avLst/>
              <a:gdLst/>
              <a:ahLst/>
              <a:cxnLst/>
              <a:rect l="l" t="t" r="r" b="b"/>
              <a:pathLst>
                <a:path w="2009203" h="1395202" extrusionOk="0">
                  <a:moveTo>
                    <a:pt x="1005142" y="1395202"/>
                  </a:moveTo>
                  <a:cubicBezTo>
                    <a:pt x="1434656" y="1395202"/>
                    <a:pt x="1742377" y="650418"/>
                    <a:pt x="2009204" y="0"/>
                  </a:cubicBezTo>
                  <a:lnTo>
                    <a:pt x="0" y="0"/>
                  </a:lnTo>
                  <a:cubicBezTo>
                    <a:pt x="310706" y="521742"/>
                    <a:pt x="470408" y="1395202"/>
                    <a:pt x="1005142" y="1395202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2" name="Google Shape;452;p8"/>
            <p:cNvSpPr/>
            <p:nvPr/>
          </p:nvSpPr>
          <p:spPr>
            <a:xfrm flipH="1">
              <a:off x="3913827" y="1606642"/>
              <a:ext cx="426243" cy="242789"/>
            </a:xfrm>
            <a:custGeom>
              <a:avLst/>
              <a:gdLst/>
              <a:ahLst/>
              <a:cxnLst/>
              <a:rect l="l" t="t" r="r" b="b"/>
              <a:pathLst>
                <a:path w="1136649" h="647437" extrusionOk="0">
                  <a:moveTo>
                    <a:pt x="632968" y="647437"/>
                  </a:moveTo>
                  <a:cubicBezTo>
                    <a:pt x="884492" y="647437"/>
                    <a:pt x="1023684" y="362626"/>
                    <a:pt x="1136650" y="0"/>
                  </a:cubicBezTo>
                  <a:lnTo>
                    <a:pt x="0" y="0"/>
                  </a:lnTo>
                  <a:cubicBezTo>
                    <a:pt x="142494" y="321467"/>
                    <a:pt x="282067" y="647437"/>
                    <a:pt x="632968" y="647437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3" name="Google Shape;453;p8"/>
            <p:cNvSpPr/>
            <p:nvPr/>
          </p:nvSpPr>
          <p:spPr>
            <a:xfrm flipH="1">
              <a:off x="3142801" y="1249917"/>
              <a:ext cx="481965" cy="356728"/>
            </a:xfrm>
            <a:custGeom>
              <a:avLst/>
              <a:gdLst/>
              <a:ahLst/>
              <a:cxnLst/>
              <a:rect l="l" t="t" r="r" b="b"/>
              <a:pathLst>
                <a:path w="1285240" h="951274" extrusionOk="0">
                  <a:moveTo>
                    <a:pt x="584200" y="0"/>
                  </a:moveTo>
                  <a:cubicBezTo>
                    <a:pt x="388938" y="0"/>
                    <a:pt x="206692" y="447289"/>
                    <a:pt x="0" y="951274"/>
                  </a:cubicBezTo>
                  <a:lnTo>
                    <a:pt x="1285240" y="951274"/>
                  </a:lnTo>
                  <a:cubicBezTo>
                    <a:pt x="1028509" y="509883"/>
                    <a:pt x="837755" y="0"/>
                    <a:pt x="584200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4" name="Google Shape;454;p8"/>
            <p:cNvSpPr/>
            <p:nvPr/>
          </p:nvSpPr>
          <p:spPr>
            <a:xfrm flipH="1">
              <a:off x="3227765" y="1040852"/>
              <a:ext cx="686062" cy="565794"/>
            </a:xfrm>
            <a:custGeom>
              <a:avLst/>
              <a:gdLst/>
              <a:ahLst/>
              <a:cxnLst/>
              <a:rect l="l" t="t" r="r" b="b"/>
              <a:pathLst>
                <a:path w="1829498" h="1508784" extrusionOk="0">
                  <a:moveTo>
                    <a:pt x="815658" y="0"/>
                  </a:moveTo>
                  <a:cubicBezTo>
                    <a:pt x="315468" y="0"/>
                    <a:pt x="197866" y="873714"/>
                    <a:pt x="0" y="1508784"/>
                  </a:cubicBezTo>
                  <a:lnTo>
                    <a:pt x="1829498" y="1508784"/>
                  </a:lnTo>
                  <a:cubicBezTo>
                    <a:pt x="1541526" y="928000"/>
                    <a:pt x="1355789" y="0"/>
                    <a:pt x="815658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5" name="Google Shape;455;p8"/>
            <p:cNvSpPr/>
            <p:nvPr/>
          </p:nvSpPr>
          <p:spPr>
            <a:xfrm flipH="1">
              <a:off x="2834859" y="1606642"/>
              <a:ext cx="392906" cy="171443"/>
            </a:xfrm>
            <a:custGeom>
              <a:avLst/>
              <a:gdLst/>
              <a:ahLst/>
              <a:cxnLst/>
              <a:rect l="l" t="t" r="r" b="b"/>
              <a:pathLst>
                <a:path w="1047750" h="457182" extrusionOk="0">
                  <a:moveTo>
                    <a:pt x="500190" y="457182"/>
                  </a:moveTo>
                  <a:cubicBezTo>
                    <a:pt x="745744" y="457182"/>
                    <a:pt x="914019" y="257605"/>
                    <a:pt x="1047750" y="0"/>
                  </a:cubicBezTo>
                  <a:lnTo>
                    <a:pt x="0" y="0"/>
                  </a:lnTo>
                  <a:cubicBezTo>
                    <a:pt x="131191" y="264645"/>
                    <a:pt x="283528" y="457182"/>
                    <a:pt x="500190" y="457182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6" name="Google Shape;456;p8"/>
            <p:cNvSpPr/>
            <p:nvPr/>
          </p:nvSpPr>
          <p:spPr>
            <a:xfrm flipH="1">
              <a:off x="904784" y="1606642"/>
              <a:ext cx="493657" cy="242765"/>
            </a:xfrm>
            <a:custGeom>
              <a:avLst/>
              <a:gdLst/>
              <a:ahLst/>
              <a:cxnLst/>
              <a:rect l="l" t="t" r="r" b="b"/>
              <a:pathLst>
                <a:path w="1316418" h="647373" extrusionOk="0">
                  <a:moveTo>
                    <a:pt x="475298" y="345376"/>
                  </a:moveTo>
                  <a:cubicBezTo>
                    <a:pt x="465201" y="345376"/>
                    <a:pt x="457010" y="353551"/>
                    <a:pt x="457010" y="363640"/>
                  </a:cubicBezTo>
                  <a:cubicBezTo>
                    <a:pt x="457010" y="373730"/>
                    <a:pt x="465201" y="381905"/>
                    <a:pt x="475298" y="381905"/>
                  </a:cubicBezTo>
                  <a:cubicBezTo>
                    <a:pt x="485394" y="381905"/>
                    <a:pt x="493586" y="373730"/>
                    <a:pt x="493586" y="363640"/>
                  </a:cubicBezTo>
                  <a:cubicBezTo>
                    <a:pt x="493586" y="353551"/>
                    <a:pt x="485394" y="345376"/>
                    <a:pt x="475298" y="345376"/>
                  </a:cubicBezTo>
                  <a:close/>
                  <a:moveTo>
                    <a:pt x="475298" y="436698"/>
                  </a:moveTo>
                  <a:cubicBezTo>
                    <a:pt x="465201" y="436698"/>
                    <a:pt x="457010" y="444873"/>
                    <a:pt x="457010" y="454963"/>
                  </a:cubicBezTo>
                  <a:cubicBezTo>
                    <a:pt x="457010" y="465053"/>
                    <a:pt x="465201" y="473227"/>
                    <a:pt x="475298" y="473227"/>
                  </a:cubicBezTo>
                  <a:cubicBezTo>
                    <a:pt x="485394" y="473227"/>
                    <a:pt x="493586" y="465053"/>
                    <a:pt x="493586" y="454963"/>
                  </a:cubicBezTo>
                  <a:cubicBezTo>
                    <a:pt x="493586" y="444873"/>
                    <a:pt x="485394" y="436698"/>
                    <a:pt x="475298" y="436698"/>
                  </a:cubicBezTo>
                  <a:close/>
                  <a:moveTo>
                    <a:pt x="475298" y="528021"/>
                  </a:moveTo>
                  <a:cubicBezTo>
                    <a:pt x="465138" y="527983"/>
                    <a:pt x="456947" y="536164"/>
                    <a:pt x="456883" y="546285"/>
                  </a:cubicBezTo>
                  <a:cubicBezTo>
                    <a:pt x="456819" y="556407"/>
                    <a:pt x="465011" y="564638"/>
                    <a:pt x="475171" y="564676"/>
                  </a:cubicBezTo>
                  <a:cubicBezTo>
                    <a:pt x="485331" y="564714"/>
                    <a:pt x="493523" y="556533"/>
                    <a:pt x="493586" y="546412"/>
                  </a:cubicBezTo>
                  <a:cubicBezTo>
                    <a:pt x="493586" y="546367"/>
                    <a:pt x="493586" y="546330"/>
                    <a:pt x="493586" y="546285"/>
                  </a:cubicBezTo>
                  <a:cubicBezTo>
                    <a:pt x="493586" y="536195"/>
                    <a:pt x="485394" y="528021"/>
                    <a:pt x="475298" y="528021"/>
                  </a:cubicBezTo>
                  <a:close/>
                  <a:moveTo>
                    <a:pt x="429578" y="25748"/>
                  </a:moveTo>
                  <a:cubicBezTo>
                    <a:pt x="419481" y="25748"/>
                    <a:pt x="411290" y="33922"/>
                    <a:pt x="411290" y="44012"/>
                  </a:cubicBezTo>
                  <a:cubicBezTo>
                    <a:pt x="411290" y="54102"/>
                    <a:pt x="419481" y="62277"/>
                    <a:pt x="429578" y="62277"/>
                  </a:cubicBezTo>
                  <a:cubicBezTo>
                    <a:pt x="439675" y="62277"/>
                    <a:pt x="447866" y="54102"/>
                    <a:pt x="447866" y="44012"/>
                  </a:cubicBezTo>
                  <a:cubicBezTo>
                    <a:pt x="447739" y="33998"/>
                    <a:pt x="439611" y="25938"/>
                    <a:pt x="429578" y="25938"/>
                  </a:cubicBezTo>
                  <a:close/>
                  <a:moveTo>
                    <a:pt x="475298" y="162731"/>
                  </a:moveTo>
                  <a:cubicBezTo>
                    <a:pt x="465201" y="162731"/>
                    <a:pt x="457010" y="170906"/>
                    <a:pt x="457010" y="180996"/>
                  </a:cubicBezTo>
                  <a:cubicBezTo>
                    <a:pt x="457010" y="191086"/>
                    <a:pt x="465201" y="199260"/>
                    <a:pt x="475298" y="199260"/>
                  </a:cubicBezTo>
                  <a:cubicBezTo>
                    <a:pt x="485394" y="199260"/>
                    <a:pt x="493586" y="191086"/>
                    <a:pt x="493586" y="180996"/>
                  </a:cubicBezTo>
                  <a:cubicBezTo>
                    <a:pt x="493586" y="170906"/>
                    <a:pt x="485394" y="162731"/>
                    <a:pt x="475298" y="162731"/>
                  </a:cubicBezTo>
                  <a:close/>
                  <a:moveTo>
                    <a:pt x="521018" y="573682"/>
                  </a:moveTo>
                  <a:cubicBezTo>
                    <a:pt x="510922" y="573682"/>
                    <a:pt x="502730" y="581856"/>
                    <a:pt x="502730" y="591946"/>
                  </a:cubicBezTo>
                  <a:cubicBezTo>
                    <a:pt x="502730" y="591946"/>
                    <a:pt x="502730" y="591946"/>
                    <a:pt x="502730" y="592263"/>
                  </a:cubicBezTo>
                  <a:cubicBezTo>
                    <a:pt x="512826" y="596747"/>
                    <a:pt x="523113" y="600971"/>
                    <a:pt x="533591" y="604947"/>
                  </a:cubicBezTo>
                  <a:cubicBezTo>
                    <a:pt x="541020" y="598123"/>
                    <a:pt x="541528" y="586568"/>
                    <a:pt x="534670" y="579142"/>
                  </a:cubicBezTo>
                  <a:cubicBezTo>
                    <a:pt x="531114" y="575293"/>
                    <a:pt x="526098" y="573143"/>
                    <a:pt x="520891" y="573238"/>
                  </a:cubicBezTo>
                  <a:close/>
                  <a:moveTo>
                    <a:pt x="475298" y="254054"/>
                  </a:moveTo>
                  <a:cubicBezTo>
                    <a:pt x="465201" y="254054"/>
                    <a:pt x="457010" y="262228"/>
                    <a:pt x="457010" y="272318"/>
                  </a:cubicBezTo>
                  <a:cubicBezTo>
                    <a:pt x="457010" y="282408"/>
                    <a:pt x="465201" y="290583"/>
                    <a:pt x="475298" y="290583"/>
                  </a:cubicBezTo>
                  <a:cubicBezTo>
                    <a:pt x="485394" y="290583"/>
                    <a:pt x="493586" y="282408"/>
                    <a:pt x="493586" y="272318"/>
                  </a:cubicBezTo>
                  <a:cubicBezTo>
                    <a:pt x="493459" y="262304"/>
                    <a:pt x="485331" y="254244"/>
                    <a:pt x="475298" y="254244"/>
                  </a:cubicBezTo>
                  <a:close/>
                  <a:moveTo>
                    <a:pt x="475298" y="71409"/>
                  </a:moveTo>
                  <a:cubicBezTo>
                    <a:pt x="465201" y="71409"/>
                    <a:pt x="457010" y="79584"/>
                    <a:pt x="457010" y="89673"/>
                  </a:cubicBezTo>
                  <a:cubicBezTo>
                    <a:pt x="457010" y="99763"/>
                    <a:pt x="465201" y="107938"/>
                    <a:pt x="475298" y="107938"/>
                  </a:cubicBezTo>
                  <a:cubicBezTo>
                    <a:pt x="485394" y="107938"/>
                    <a:pt x="493586" y="99763"/>
                    <a:pt x="493586" y="89673"/>
                  </a:cubicBezTo>
                  <a:cubicBezTo>
                    <a:pt x="493586" y="79584"/>
                    <a:pt x="485394" y="71409"/>
                    <a:pt x="475298" y="71409"/>
                  </a:cubicBezTo>
                  <a:close/>
                  <a:moveTo>
                    <a:pt x="521018" y="482359"/>
                  </a:moveTo>
                  <a:cubicBezTo>
                    <a:pt x="510922" y="482359"/>
                    <a:pt x="502730" y="490534"/>
                    <a:pt x="502730" y="500624"/>
                  </a:cubicBezTo>
                  <a:cubicBezTo>
                    <a:pt x="502730" y="510714"/>
                    <a:pt x="510922" y="518888"/>
                    <a:pt x="521018" y="518888"/>
                  </a:cubicBezTo>
                  <a:cubicBezTo>
                    <a:pt x="531114" y="518888"/>
                    <a:pt x="539306" y="510714"/>
                    <a:pt x="539306" y="500624"/>
                  </a:cubicBezTo>
                  <a:cubicBezTo>
                    <a:pt x="539179" y="490610"/>
                    <a:pt x="531051" y="482550"/>
                    <a:pt x="521018" y="482550"/>
                  </a:cubicBezTo>
                  <a:close/>
                  <a:moveTo>
                    <a:pt x="383858" y="162731"/>
                  </a:moveTo>
                  <a:cubicBezTo>
                    <a:pt x="373762" y="162731"/>
                    <a:pt x="365570" y="170906"/>
                    <a:pt x="365570" y="180996"/>
                  </a:cubicBezTo>
                  <a:cubicBezTo>
                    <a:pt x="365570" y="191086"/>
                    <a:pt x="373762" y="199260"/>
                    <a:pt x="383858" y="199260"/>
                  </a:cubicBezTo>
                  <a:cubicBezTo>
                    <a:pt x="393954" y="199260"/>
                    <a:pt x="402146" y="191086"/>
                    <a:pt x="402146" y="180996"/>
                  </a:cubicBezTo>
                  <a:cubicBezTo>
                    <a:pt x="402146" y="170906"/>
                    <a:pt x="393954" y="162731"/>
                    <a:pt x="383858" y="162731"/>
                  </a:cubicBezTo>
                  <a:close/>
                  <a:moveTo>
                    <a:pt x="383858" y="254054"/>
                  </a:moveTo>
                  <a:cubicBezTo>
                    <a:pt x="373762" y="254054"/>
                    <a:pt x="365570" y="262228"/>
                    <a:pt x="365570" y="272318"/>
                  </a:cubicBezTo>
                  <a:cubicBezTo>
                    <a:pt x="365570" y="282408"/>
                    <a:pt x="373762" y="290583"/>
                    <a:pt x="383858" y="290583"/>
                  </a:cubicBezTo>
                  <a:cubicBezTo>
                    <a:pt x="393954" y="290583"/>
                    <a:pt x="402146" y="282408"/>
                    <a:pt x="402146" y="272318"/>
                  </a:cubicBezTo>
                  <a:cubicBezTo>
                    <a:pt x="402019" y="262304"/>
                    <a:pt x="393891" y="254244"/>
                    <a:pt x="383858" y="254244"/>
                  </a:cubicBezTo>
                  <a:close/>
                  <a:moveTo>
                    <a:pt x="383858" y="71409"/>
                  </a:moveTo>
                  <a:cubicBezTo>
                    <a:pt x="373762" y="71409"/>
                    <a:pt x="365570" y="79584"/>
                    <a:pt x="365570" y="89673"/>
                  </a:cubicBezTo>
                  <a:cubicBezTo>
                    <a:pt x="365570" y="99763"/>
                    <a:pt x="373762" y="107938"/>
                    <a:pt x="383858" y="107938"/>
                  </a:cubicBezTo>
                  <a:cubicBezTo>
                    <a:pt x="393954" y="107938"/>
                    <a:pt x="402146" y="99763"/>
                    <a:pt x="402146" y="89673"/>
                  </a:cubicBezTo>
                  <a:cubicBezTo>
                    <a:pt x="402146" y="79584"/>
                    <a:pt x="393954" y="71409"/>
                    <a:pt x="383858" y="71409"/>
                  </a:cubicBezTo>
                  <a:close/>
                  <a:moveTo>
                    <a:pt x="383858" y="345376"/>
                  </a:moveTo>
                  <a:cubicBezTo>
                    <a:pt x="373762" y="345376"/>
                    <a:pt x="365570" y="353551"/>
                    <a:pt x="365570" y="363640"/>
                  </a:cubicBezTo>
                  <a:cubicBezTo>
                    <a:pt x="365570" y="373730"/>
                    <a:pt x="373762" y="381905"/>
                    <a:pt x="383858" y="381905"/>
                  </a:cubicBezTo>
                  <a:cubicBezTo>
                    <a:pt x="393954" y="381905"/>
                    <a:pt x="402146" y="373730"/>
                    <a:pt x="402146" y="363640"/>
                  </a:cubicBezTo>
                  <a:cubicBezTo>
                    <a:pt x="402146" y="353551"/>
                    <a:pt x="393954" y="345376"/>
                    <a:pt x="383858" y="345376"/>
                  </a:cubicBezTo>
                  <a:close/>
                  <a:moveTo>
                    <a:pt x="429578" y="208392"/>
                  </a:moveTo>
                  <a:cubicBezTo>
                    <a:pt x="419481" y="208392"/>
                    <a:pt x="411290" y="216567"/>
                    <a:pt x="411290" y="226657"/>
                  </a:cubicBezTo>
                  <a:cubicBezTo>
                    <a:pt x="411290" y="236747"/>
                    <a:pt x="419481" y="244921"/>
                    <a:pt x="429578" y="244921"/>
                  </a:cubicBezTo>
                  <a:cubicBezTo>
                    <a:pt x="439675" y="244921"/>
                    <a:pt x="447866" y="236747"/>
                    <a:pt x="447866" y="226657"/>
                  </a:cubicBezTo>
                  <a:cubicBezTo>
                    <a:pt x="447866" y="216567"/>
                    <a:pt x="439675" y="208392"/>
                    <a:pt x="429578" y="208392"/>
                  </a:cubicBezTo>
                  <a:close/>
                  <a:moveTo>
                    <a:pt x="429578" y="117070"/>
                  </a:moveTo>
                  <a:cubicBezTo>
                    <a:pt x="419481" y="117070"/>
                    <a:pt x="411290" y="125245"/>
                    <a:pt x="411290" y="135335"/>
                  </a:cubicBezTo>
                  <a:cubicBezTo>
                    <a:pt x="411290" y="145424"/>
                    <a:pt x="419481" y="153599"/>
                    <a:pt x="429578" y="153599"/>
                  </a:cubicBezTo>
                  <a:cubicBezTo>
                    <a:pt x="439675" y="153599"/>
                    <a:pt x="447866" y="145424"/>
                    <a:pt x="447866" y="135335"/>
                  </a:cubicBezTo>
                  <a:cubicBezTo>
                    <a:pt x="447866" y="125245"/>
                    <a:pt x="439675" y="117070"/>
                    <a:pt x="429578" y="117070"/>
                  </a:cubicBezTo>
                  <a:close/>
                  <a:moveTo>
                    <a:pt x="429578" y="299715"/>
                  </a:moveTo>
                  <a:cubicBezTo>
                    <a:pt x="419481" y="299715"/>
                    <a:pt x="411290" y="307890"/>
                    <a:pt x="411290" y="317979"/>
                  </a:cubicBezTo>
                  <a:cubicBezTo>
                    <a:pt x="411290" y="328069"/>
                    <a:pt x="419481" y="336244"/>
                    <a:pt x="429578" y="336244"/>
                  </a:cubicBezTo>
                  <a:cubicBezTo>
                    <a:pt x="439675" y="336244"/>
                    <a:pt x="447866" y="328069"/>
                    <a:pt x="447866" y="317979"/>
                  </a:cubicBezTo>
                  <a:cubicBezTo>
                    <a:pt x="447866" y="307890"/>
                    <a:pt x="439675" y="299715"/>
                    <a:pt x="429578" y="299715"/>
                  </a:cubicBezTo>
                  <a:close/>
                  <a:moveTo>
                    <a:pt x="429578" y="482359"/>
                  </a:moveTo>
                  <a:cubicBezTo>
                    <a:pt x="419481" y="482359"/>
                    <a:pt x="411290" y="490534"/>
                    <a:pt x="411290" y="500624"/>
                  </a:cubicBezTo>
                  <a:cubicBezTo>
                    <a:pt x="411290" y="510714"/>
                    <a:pt x="419481" y="518888"/>
                    <a:pt x="429578" y="518888"/>
                  </a:cubicBezTo>
                  <a:cubicBezTo>
                    <a:pt x="439675" y="518888"/>
                    <a:pt x="447866" y="510714"/>
                    <a:pt x="447866" y="500624"/>
                  </a:cubicBezTo>
                  <a:cubicBezTo>
                    <a:pt x="447739" y="490610"/>
                    <a:pt x="439611" y="482550"/>
                    <a:pt x="429578" y="482550"/>
                  </a:cubicBezTo>
                  <a:close/>
                  <a:moveTo>
                    <a:pt x="429578" y="391037"/>
                  </a:moveTo>
                  <a:cubicBezTo>
                    <a:pt x="419481" y="391037"/>
                    <a:pt x="411290" y="399212"/>
                    <a:pt x="411290" y="409302"/>
                  </a:cubicBezTo>
                  <a:cubicBezTo>
                    <a:pt x="411290" y="419391"/>
                    <a:pt x="419481" y="427566"/>
                    <a:pt x="429578" y="427566"/>
                  </a:cubicBezTo>
                  <a:cubicBezTo>
                    <a:pt x="439675" y="427566"/>
                    <a:pt x="447866" y="419391"/>
                    <a:pt x="447866" y="409302"/>
                  </a:cubicBezTo>
                  <a:cubicBezTo>
                    <a:pt x="447866" y="399212"/>
                    <a:pt x="439675" y="391037"/>
                    <a:pt x="429578" y="391037"/>
                  </a:cubicBezTo>
                  <a:close/>
                  <a:moveTo>
                    <a:pt x="566738" y="71409"/>
                  </a:moveTo>
                  <a:cubicBezTo>
                    <a:pt x="556641" y="71409"/>
                    <a:pt x="548450" y="79584"/>
                    <a:pt x="548450" y="89673"/>
                  </a:cubicBezTo>
                  <a:cubicBezTo>
                    <a:pt x="548450" y="99763"/>
                    <a:pt x="556641" y="107938"/>
                    <a:pt x="566738" y="107938"/>
                  </a:cubicBezTo>
                  <a:cubicBezTo>
                    <a:pt x="576835" y="107938"/>
                    <a:pt x="585026" y="99763"/>
                    <a:pt x="585026" y="89673"/>
                  </a:cubicBezTo>
                  <a:cubicBezTo>
                    <a:pt x="585026" y="79584"/>
                    <a:pt x="576835" y="71409"/>
                    <a:pt x="566738" y="71409"/>
                  </a:cubicBezTo>
                  <a:close/>
                  <a:moveTo>
                    <a:pt x="612458" y="391037"/>
                  </a:moveTo>
                  <a:cubicBezTo>
                    <a:pt x="602362" y="391037"/>
                    <a:pt x="594170" y="399212"/>
                    <a:pt x="594170" y="409302"/>
                  </a:cubicBezTo>
                  <a:cubicBezTo>
                    <a:pt x="594170" y="419391"/>
                    <a:pt x="602362" y="427566"/>
                    <a:pt x="612458" y="427566"/>
                  </a:cubicBezTo>
                  <a:cubicBezTo>
                    <a:pt x="622554" y="427566"/>
                    <a:pt x="630746" y="419391"/>
                    <a:pt x="630746" y="409302"/>
                  </a:cubicBezTo>
                  <a:cubicBezTo>
                    <a:pt x="630746" y="399212"/>
                    <a:pt x="622554" y="391037"/>
                    <a:pt x="612458" y="391037"/>
                  </a:cubicBezTo>
                  <a:close/>
                  <a:moveTo>
                    <a:pt x="612458" y="299715"/>
                  </a:moveTo>
                  <a:cubicBezTo>
                    <a:pt x="602362" y="299715"/>
                    <a:pt x="594170" y="307890"/>
                    <a:pt x="594170" y="317979"/>
                  </a:cubicBezTo>
                  <a:cubicBezTo>
                    <a:pt x="594170" y="328069"/>
                    <a:pt x="602362" y="336244"/>
                    <a:pt x="612458" y="336244"/>
                  </a:cubicBezTo>
                  <a:cubicBezTo>
                    <a:pt x="622554" y="336244"/>
                    <a:pt x="630746" y="328069"/>
                    <a:pt x="630746" y="317979"/>
                  </a:cubicBezTo>
                  <a:cubicBezTo>
                    <a:pt x="630746" y="307890"/>
                    <a:pt x="622554" y="299715"/>
                    <a:pt x="612458" y="299715"/>
                  </a:cubicBezTo>
                  <a:close/>
                  <a:moveTo>
                    <a:pt x="612458" y="482359"/>
                  </a:moveTo>
                  <a:cubicBezTo>
                    <a:pt x="602362" y="482359"/>
                    <a:pt x="594170" y="490534"/>
                    <a:pt x="594170" y="500624"/>
                  </a:cubicBezTo>
                  <a:cubicBezTo>
                    <a:pt x="594170" y="510714"/>
                    <a:pt x="602362" y="518888"/>
                    <a:pt x="612458" y="518888"/>
                  </a:cubicBezTo>
                  <a:cubicBezTo>
                    <a:pt x="622554" y="518888"/>
                    <a:pt x="630746" y="510714"/>
                    <a:pt x="630746" y="500624"/>
                  </a:cubicBezTo>
                  <a:cubicBezTo>
                    <a:pt x="630619" y="490610"/>
                    <a:pt x="622491" y="482550"/>
                    <a:pt x="612458" y="482550"/>
                  </a:cubicBezTo>
                  <a:close/>
                  <a:moveTo>
                    <a:pt x="521018" y="391037"/>
                  </a:moveTo>
                  <a:cubicBezTo>
                    <a:pt x="510922" y="391037"/>
                    <a:pt x="502730" y="399212"/>
                    <a:pt x="502730" y="409302"/>
                  </a:cubicBezTo>
                  <a:cubicBezTo>
                    <a:pt x="502730" y="419391"/>
                    <a:pt x="510922" y="427566"/>
                    <a:pt x="521018" y="427566"/>
                  </a:cubicBezTo>
                  <a:cubicBezTo>
                    <a:pt x="531114" y="427566"/>
                    <a:pt x="539306" y="419391"/>
                    <a:pt x="539306" y="409302"/>
                  </a:cubicBezTo>
                  <a:cubicBezTo>
                    <a:pt x="539306" y="399212"/>
                    <a:pt x="531114" y="391037"/>
                    <a:pt x="521018" y="391037"/>
                  </a:cubicBezTo>
                  <a:close/>
                  <a:moveTo>
                    <a:pt x="612458" y="25748"/>
                  </a:moveTo>
                  <a:cubicBezTo>
                    <a:pt x="602362" y="25748"/>
                    <a:pt x="594170" y="33922"/>
                    <a:pt x="594170" y="44012"/>
                  </a:cubicBezTo>
                  <a:cubicBezTo>
                    <a:pt x="594170" y="54102"/>
                    <a:pt x="602362" y="62277"/>
                    <a:pt x="612458" y="62277"/>
                  </a:cubicBezTo>
                  <a:cubicBezTo>
                    <a:pt x="622554" y="62277"/>
                    <a:pt x="630746" y="54102"/>
                    <a:pt x="630746" y="44012"/>
                  </a:cubicBezTo>
                  <a:cubicBezTo>
                    <a:pt x="630619" y="33998"/>
                    <a:pt x="622491" y="25938"/>
                    <a:pt x="612458" y="25938"/>
                  </a:cubicBezTo>
                  <a:close/>
                  <a:moveTo>
                    <a:pt x="658178" y="619343"/>
                  </a:moveTo>
                  <a:cubicBezTo>
                    <a:pt x="648970" y="619381"/>
                    <a:pt x="641224" y="626293"/>
                    <a:pt x="640144" y="635451"/>
                  </a:cubicBezTo>
                  <a:cubicBezTo>
                    <a:pt x="651891" y="637734"/>
                    <a:pt x="663829" y="639700"/>
                    <a:pt x="676085" y="641349"/>
                  </a:cubicBezTo>
                  <a:cubicBezTo>
                    <a:pt x="678180" y="631475"/>
                    <a:pt x="671830" y="621797"/>
                    <a:pt x="661925" y="619730"/>
                  </a:cubicBezTo>
                  <a:cubicBezTo>
                    <a:pt x="660718" y="619470"/>
                    <a:pt x="659448" y="619343"/>
                    <a:pt x="658178" y="619343"/>
                  </a:cubicBezTo>
                  <a:close/>
                  <a:moveTo>
                    <a:pt x="383858" y="436698"/>
                  </a:moveTo>
                  <a:cubicBezTo>
                    <a:pt x="373762" y="436698"/>
                    <a:pt x="365570" y="444873"/>
                    <a:pt x="365570" y="454963"/>
                  </a:cubicBezTo>
                  <a:cubicBezTo>
                    <a:pt x="365570" y="465053"/>
                    <a:pt x="373762" y="473227"/>
                    <a:pt x="383858" y="473227"/>
                  </a:cubicBezTo>
                  <a:cubicBezTo>
                    <a:pt x="393954" y="473227"/>
                    <a:pt x="402146" y="465053"/>
                    <a:pt x="402146" y="454963"/>
                  </a:cubicBezTo>
                  <a:cubicBezTo>
                    <a:pt x="402146" y="444873"/>
                    <a:pt x="393954" y="436698"/>
                    <a:pt x="383858" y="436698"/>
                  </a:cubicBezTo>
                  <a:close/>
                  <a:moveTo>
                    <a:pt x="612458" y="208392"/>
                  </a:moveTo>
                  <a:cubicBezTo>
                    <a:pt x="602362" y="208392"/>
                    <a:pt x="594170" y="216567"/>
                    <a:pt x="594170" y="226657"/>
                  </a:cubicBezTo>
                  <a:cubicBezTo>
                    <a:pt x="594170" y="236747"/>
                    <a:pt x="602362" y="244921"/>
                    <a:pt x="612458" y="244921"/>
                  </a:cubicBezTo>
                  <a:cubicBezTo>
                    <a:pt x="622554" y="244921"/>
                    <a:pt x="630746" y="236747"/>
                    <a:pt x="630746" y="226657"/>
                  </a:cubicBezTo>
                  <a:cubicBezTo>
                    <a:pt x="630746" y="216567"/>
                    <a:pt x="622554" y="208392"/>
                    <a:pt x="612458" y="208392"/>
                  </a:cubicBezTo>
                  <a:close/>
                  <a:moveTo>
                    <a:pt x="612458" y="117070"/>
                  </a:moveTo>
                  <a:cubicBezTo>
                    <a:pt x="602362" y="117070"/>
                    <a:pt x="594170" y="125245"/>
                    <a:pt x="594170" y="135335"/>
                  </a:cubicBezTo>
                  <a:cubicBezTo>
                    <a:pt x="594170" y="145424"/>
                    <a:pt x="602362" y="153599"/>
                    <a:pt x="612458" y="153599"/>
                  </a:cubicBezTo>
                  <a:cubicBezTo>
                    <a:pt x="622554" y="153599"/>
                    <a:pt x="630746" y="145424"/>
                    <a:pt x="630746" y="135335"/>
                  </a:cubicBezTo>
                  <a:cubicBezTo>
                    <a:pt x="630746" y="125245"/>
                    <a:pt x="622554" y="117070"/>
                    <a:pt x="612458" y="117070"/>
                  </a:cubicBezTo>
                  <a:close/>
                  <a:moveTo>
                    <a:pt x="612458" y="573682"/>
                  </a:moveTo>
                  <a:cubicBezTo>
                    <a:pt x="602362" y="573682"/>
                    <a:pt x="594170" y="581856"/>
                    <a:pt x="594170" y="591946"/>
                  </a:cubicBezTo>
                  <a:cubicBezTo>
                    <a:pt x="594170" y="602036"/>
                    <a:pt x="602362" y="610211"/>
                    <a:pt x="612458" y="610211"/>
                  </a:cubicBezTo>
                  <a:cubicBezTo>
                    <a:pt x="622554" y="610211"/>
                    <a:pt x="630746" y="602036"/>
                    <a:pt x="630746" y="591946"/>
                  </a:cubicBezTo>
                  <a:cubicBezTo>
                    <a:pt x="630746" y="581856"/>
                    <a:pt x="622554" y="573682"/>
                    <a:pt x="612458" y="573682"/>
                  </a:cubicBezTo>
                  <a:close/>
                  <a:moveTo>
                    <a:pt x="521018" y="25748"/>
                  </a:moveTo>
                  <a:cubicBezTo>
                    <a:pt x="510922" y="25748"/>
                    <a:pt x="502730" y="33922"/>
                    <a:pt x="502730" y="44012"/>
                  </a:cubicBezTo>
                  <a:cubicBezTo>
                    <a:pt x="502730" y="54102"/>
                    <a:pt x="510922" y="62277"/>
                    <a:pt x="521018" y="62277"/>
                  </a:cubicBezTo>
                  <a:cubicBezTo>
                    <a:pt x="531114" y="62277"/>
                    <a:pt x="539306" y="54102"/>
                    <a:pt x="539306" y="44012"/>
                  </a:cubicBezTo>
                  <a:cubicBezTo>
                    <a:pt x="539179" y="33998"/>
                    <a:pt x="531051" y="25938"/>
                    <a:pt x="521018" y="25938"/>
                  </a:cubicBezTo>
                  <a:close/>
                  <a:moveTo>
                    <a:pt x="521018" y="117070"/>
                  </a:moveTo>
                  <a:cubicBezTo>
                    <a:pt x="510922" y="117070"/>
                    <a:pt x="502730" y="125245"/>
                    <a:pt x="502730" y="135335"/>
                  </a:cubicBezTo>
                  <a:cubicBezTo>
                    <a:pt x="502730" y="145424"/>
                    <a:pt x="510922" y="153599"/>
                    <a:pt x="521018" y="153599"/>
                  </a:cubicBezTo>
                  <a:cubicBezTo>
                    <a:pt x="531114" y="153599"/>
                    <a:pt x="539306" y="145424"/>
                    <a:pt x="539306" y="135335"/>
                  </a:cubicBezTo>
                  <a:cubicBezTo>
                    <a:pt x="539306" y="125245"/>
                    <a:pt x="531114" y="117070"/>
                    <a:pt x="521018" y="117070"/>
                  </a:cubicBezTo>
                  <a:close/>
                  <a:moveTo>
                    <a:pt x="521018" y="208392"/>
                  </a:moveTo>
                  <a:cubicBezTo>
                    <a:pt x="510922" y="208392"/>
                    <a:pt x="502730" y="216567"/>
                    <a:pt x="502730" y="226657"/>
                  </a:cubicBezTo>
                  <a:cubicBezTo>
                    <a:pt x="502730" y="236747"/>
                    <a:pt x="510922" y="244921"/>
                    <a:pt x="521018" y="244921"/>
                  </a:cubicBezTo>
                  <a:cubicBezTo>
                    <a:pt x="531114" y="244921"/>
                    <a:pt x="539306" y="236747"/>
                    <a:pt x="539306" y="226657"/>
                  </a:cubicBezTo>
                  <a:cubicBezTo>
                    <a:pt x="539306" y="216567"/>
                    <a:pt x="531114" y="208392"/>
                    <a:pt x="521018" y="208392"/>
                  </a:cubicBezTo>
                  <a:close/>
                  <a:moveTo>
                    <a:pt x="521018" y="299715"/>
                  </a:moveTo>
                  <a:cubicBezTo>
                    <a:pt x="510922" y="299715"/>
                    <a:pt x="502730" y="307890"/>
                    <a:pt x="502730" y="317979"/>
                  </a:cubicBezTo>
                  <a:cubicBezTo>
                    <a:pt x="502730" y="328069"/>
                    <a:pt x="510922" y="336244"/>
                    <a:pt x="521018" y="336244"/>
                  </a:cubicBezTo>
                  <a:cubicBezTo>
                    <a:pt x="531114" y="336244"/>
                    <a:pt x="539306" y="328069"/>
                    <a:pt x="539306" y="317979"/>
                  </a:cubicBezTo>
                  <a:cubicBezTo>
                    <a:pt x="539306" y="307890"/>
                    <a:pt x="531114" y="299715"/>
                    <a:pt x="521018" y="299715"/>
                  </a:cubicBezTo>
                  <a:close/>
                  <a:moveTo>
                    <a:pt x="566738" y="162731"/>
                  </a:moveTo>
                  <a:cubicBezTo>
                    <a:pt x="556641" y="162731"/>
                    <a:pt x="548450" y="170906"/>
                    <a:pt x="548450" y="180996"/>
                  </a:cubicBezTo>
                  <a:cubicBezTo>
                    <a:pt x="548450" y="191086"/>
                    <a:pt x="556641" y="199260"/>
                    <a:pt x="566738" y="199260"/>
                  </a:cubicBezTo>
                  <a:cubicBezTo>
                    <a:pt x="576835" y="199260"/>
                    <a:pt x="585026" y="191086"/>
                    <a:pt x="585026" y="180996"/>
                  </a:cubicBezTo>
                  <a:cubicBezTo>
                    <a:pt x="585026" y="170906"/>
                    <a:pt x="576835" y="162731"/>
                    <a:pt x="566738" y="162731"/>
                  </a:cubicBezTo>
                  <a:close/>
                  <a:moveTo>
                    <a:pt x="566738" y="528021"/>
                  </a:moveTo>
                  <a:cubicBezTo>
                    <a:pt x="556578" y="527983"/>
                    <a:pt x="548387" y="536164"/>
                    <a:pt x="548323" y="546285"/>
                  </a:cubicBezTo>
                  <a:cubicBezTo>
                    <a:pt x="548260" y="556407"/>
                    <a:pt x="556451" y="564638"/>
                    <a:pt x="566611" y="564676"/>
                  </a:cubicBezTo>
                  <a:cubicBezTo>
                    <a:pt x="576771" y="564714"/>
                    <a:pt x="584962" y="556533"/>
                    <a:pt x="585026" y="546412"/>
                  </a:cubicBezTo>
                  <a:cubicBezTo>
                    <a:pt x="585026" y="546367"/>
                    <a:pt x="585026" y="546330"/>
                    <a:pt x="585026" y="546285"/>
                  </a:cubicBezTo>
                  <a:cubicBezTo>
                    <a:pt x="585026" y="536195"/>
                    <a:pt x="576835" y="528021"/>
                    <a:pt x="566738" y="528021"/>
                  </a:cubicBezTo>
                  <a:close/>
                  <a:moveTo>
                    <a:pt x="566738" y="254054"/>
                  </a:moveTo>
                  <a:cubicBezTo>
                    <a:pt x="556641" y="254054"/>
                    <a:pt x="548450" y="262228"/>
                    <a:pt x="548450" y="272318"/>
                  </a:cubicBezTo>
                  <a:cubicBezTo>
                    <a:pt x="548450" y="282408"/>
                    <a:pt x="556641" y="290583"/>
                    <a:pt x="566738" y="290583"/>
                  </a:cubicBezTo>
                  <a:cubicBezTo>
                    <a:pt x="576835" y="290583"/>
                    <a:pt x="585026" y="282408"/>
                    <a:pt x="585026" y="272318"/>
                  </a:cubicBezTo>
                  <a:cubicBezTo>
                    <a:pt x="584899" y="262304"/>
                    <a:pt x="576771" y="254244"/>
                    <a:pt x="566738" y="254244"/>
                  </a:cubicBezTo>
                  <a:close/>
                  <a:moveTo>
                    <a:pt x="566738" y="345376"/>
                  </a:moveTo>
                  <a:cubicBezTo>
                    <a:pt x="556641" y="345376"/>
                    <a:pt x="548450" y="353551"/>
                    <a:pt x="548450" y="363640"/>
                  </a:cubicBezTo>
                  <a:cubicBezTo>
                    <a:pt x="548450" y="373730"/>
                    <a:pt x="556641" y="381905"/>
                    <a:pt x="566738" y="381905"/>
                  </a:cubicBezTo>
                  <a:cubicBezTo>
                    <a:pt x="576835" y="381905"/>
                    <a:pt x="585026" y="373730"/>
                    <a:pt x="585026" y="363640"/>
                  </a:cubicBezTo>
                  <a:cubicBezTo>
                    <a:pt x="585026" y="353551"/>
                    <a:pt x="576835" y="345376"/>
                    <a:pt x="566738" y="345376"/>
                  </a:cubicBezTo>
                  <a:close/>
                  <a:moveTo>
                    <a:pt x="566738" y="436698"/>
                  </a:moveTo>
                  <a:cubicBezTo>
                    <a:pt x="556641" y="436698"/>
                    <a:pt x="548450" y="444873"/>
                    <a:pt x="548450" y="454963"/>
                  </a:cubicBezTo>
                  <a:cubicBezTo>
                    <a:pt x="548450" y="465053"/>
                    <a:pt x="556641" y="473227"/>
                    <a:pt x="566738" y="473227"/>
                  </a:cubicBezTo>
                  <a:cubicBezTo>
                    <a:pt x="576835" y="473227"/>
                    <a:pt x="585026" y="465053"/>
                    <a:pt x="585026" y="454963"/>
                  </a:cubicBezTo>
                  <a:cubicBezTo>
                    <a:pt x="585026" y="444873"/>
                    <a:pt x="576835" y="436698"/>
                    <a:pt x="566738" y="436698"/>
                  </a:cubicBezTo>
                  <a:close/>
                  <a:moveTo>
                    <a:pt x="338138" y="299715"/>
                  </a:moveTo>
                  <a:cubicBezTo>
                    <a:pt x="328041" y="299715"/>
                    <a:pt x="319849" y="307890"/>
                    <a:pt x="319849" y="317979"/>
                  </a:cubicBezTo>
                  <a:cubicBezTo>
                    <a:pt x="319849" y="328069"/>
                    <a:pt x="328041" y="336244"/>
                    <a:pt x="338138" y="336244"/>
                  </a:cubicBezTo>
                  <a:cubicBezTo>
                    <a:pt x="348235" y="336244"/>
                    <a:pt x="356426" y="328069"/>
                    <a:pt x="356426" y="317979"/>
                  </a:cubicBezTo>
                  <a:cubicBezTo>
                    <a:pt x="356426" y="307890"/>
                    <a:pt x="348235" y="299715"/>
                    <a:pt x="338138" y="299715"/>
                  </a:cubicBezTo>
                  <a:close/>
                  <a:moveTo>
                    <a:pt x="292418" y="16616"/>
                  </a:moveTo>
                  <a:cubicBezTo>
                    <a:pt x="301879" y="16590"/>
                    <a:pt x="309753" y="9392"/>
                    <a:pt x="310579" y="0"/>
                  </a:cubicBezTo>
                  <a:lnTo>
                    <a:pt x="274193" y="0"/>
                  </a:lnTo>
                  <a:cubicBezTo>
                    <a:pt x="275019" y="9443"/>
                    <a:pt x="282956" y="16679"/>
                    <a:pt x="292418" y="16616"/>
                  </a:cubicBezTo>
                  <a:close/>
                  <a:moveTo>
                    <a:pt x="200978" y="16616"/>
                  </a:moveTo>
                  <a:cubicBezTo>
                    <a:pt x="210439" y="16590"/>
                    <a:pt x="218313" y="9392"/>
                    <a:pt x="219139" y="0"/>
                  </a:cubicBezTo>
                  <a:lnTo>
                    <a:pt x="182880" y="0"/>
                  </a:lnTo>
                  <a:cubicBezTo>
                    <a:pt x="183642" y="9392"/>
                    <a:pt x="191516" y="16616"/>
                    <a:pt x="200978" y="16616"/>
                  </a:cubicBezTo>
                  <a:close/>
                  <a:moveTo>
                    <a:pt x="109538" y="16616"/>
                  </a:moveTo>
                  <a:cubicBezTo>
                    <a:pt x="119000" y="16590"/>
                    <a:pt x="126874" y="9392"/>
                    <a:pt x="127699" y="0"/>
                  </a:cubicBezTo>
                  <a:lnTo>
                    <a:pt x="91440" y="0"/>
                  </a:lnTo>
                  <a:cubicBezTo>
                    <a:pt x="92266" y="9380"/>
                    <a:pt x="100140" y="16584"/>
                    <a:pt x="109538" y="16616"/>
                  </a:cubicBezTo>
                  <a:close/>
                  <a:moveTo>
                    <a:pt x="383858" y="16616"/>
                  </a:moveTo>
                  <a:cubicBezTo>
                    <a:pt x="393319" y="16590"/>
                    <a:pt x="401193" y="9392"/>
                    <a:pt x="402019" y="0"/>
                  </a:cubicBezTo>
                  <a:lnTo>
                    <a:pt x="365761" y="0"/>
                  </a:lnTo>
                  <a:cubicBezTo>
                    <a:pt x="366523" y="9392"/>
                    <a:pt x="374397" y="16616"/>
                    <a:pt x="383858" y="16616"/>
                  </a:cubicBezTo>
                  <a:close/>
                  <a:moveTo>
                    <a:pt x="63818" y="25748"/>
                  </a:moveTo>
                  <a:cubicBezTo>
                    <a:pt x="53722" y="25748"/>
                    <a:pt x="45530" y="33922"/>
                    <a:pt x="45530" y="44012"/>
                  </a:cubicBezTo>
                  <a:cubicBezTo>
                    <a:pt x="45530" y="54102"/>
                    <a:pt x="53722" y="62277"/>
                    <a:pt x="63818" y="62277"/>
                  </a:cubicBezTo>
                  <a:cubicBezTo>
                    <a:pt x="73914" y="62277"/>
                    <a:pt x="82106" y="54102"/>
                    <a:pt x="82106" y="44012"/>
                  </a:cubicBezTo>
                  <a:cubicBezTo>
                    <a:pt x="81979" y="33998"/>
                    <a:pt x="73851" y="25938"/>
                    <a:pt x="63818" y="25938"/>
                  </a:cubicBezTo>
                  <a:close/>
                  <a:moveTo>
                    <a:pt x="63818" y="117070"/>
                  </a:moveTo>
                  <a:cubicBezTo>
                    <a:pt x="57341" y="117121"/>
                    <a:pt x="51436" y="120539"/>
                    <a:pt x="48133" y="126076"/>
                  </a:cubicBezTo>
                  <a:lnTo>
                    <a:pt x="65913" y="153409"/>
                  </a:lnTo>
                  <a:cubicBezTo>
                    <a:pt x="75947" y="152699"/>
                    <a:pt x="83503" y="143991"/>
                    <a:pt x="82804" y="133965"/>
                  </a:cubicBezTo>
                  <a:cubicBezTo>
                    <a:pt x="82106" y="124129"/>
                    <a:pt x="73661" y="116633"/>
                    <a:pt x="63818" y="117070"/>
                  </a:cubicBezTo>
                  <a:close/>
                  <a:moveTo>
                    <a:pt x="475298" y="16616"/>
                  </a:moveTo>
                  <a:cubicBezTo>
                    <a:pt x="484760" y="16590"/>
                    <a:pt x="492634" y="9392"/>
                    <a:pt x="493459" y="0"/>
                  </a:cubicBezTo>
                  <a:lnTo>
                    <a:pt x="457200" y="0"/>
                  </a:lnTo>
                  <a:cubicBezTo>
                    <a:pt x="457962" y="9392"/>
                    <a:pt x="465837" y="16616"/>
                    <a:pt x="475298" y="16616"/>
                  </a:cubicBezTo>
                  <a:close/>
                  <a:moveTo>
                    <a:pt x="18098" y="71409"/>
                  </a:moveTo>
                  <a:cubicBezTo>
                    <a:pt x="16511" y="71447"/>
                    <a:pt x="14923" y="71682"/>
                    <a:pt x="13399" y="72107"/>
                  </a:cubicBezTo>
                  <a:cubicBezTo>
                    <a:pt x="19749" y="81746"/>
                    <a:pt x="26099" y="91513"/>
                    <a:pt x="32449" y="101279"/>
                  </a:cubicBezTo>
                  <a:cubicBezTo>
                    <a:pt x="35179" y="98038"/>
                    <a:pt x="36703" y="93922"/>
                    <a:pt x="36703" y="89673"/>
                  </a:cubicBezTo>
                  <a:cubicBezTo>
                    <a:pt x="36703" y="79584"/>
                    <a:pt x="28512" y="71409"/>
                    <a:pt x="18415" y="71409"/>
                  </a:cubicBezTo>
                  <a:cubicBezTo>
                    <a:pt x="18288" y="71409"/>
                    <a:pt x="18224" y="71409"/>
                    <a:pt x="18098" y="71409"/>
                  </a:cubicBezTo>
                  <a:close/>
                  <a:moveTo>
                    <a:pt x="36259" y="0"/>
                  </a:moveTo>
                  <a:lnTo>
                    <a:pt x="0" y="0"/>
                  </a:lnTo>
                  <a:cubicBezTo>
                    <a:pt x="1016" y="10001"/>
                    <a:pt x="9970" y="17275"/>
                    <a:pt x="20003" y="16248"/>
                  </a:cubicBezTo>
                  <a:cubicBezTo>
                    <a:pt x="28575" y="15366"/>
                    <a:pt x="35370" y="8580"/>
                    <a:pt x="36259" y="0"/>
                  </a:cubicBezTo>
                  <a:close/>
                  <a:moveTo>
                    <a:pt x="1115378" y="16616"/>
                  </a:moveTo>
                  <a:cubicBezTo>
                    <a:pt x="1124839" y="16616"/>
                    <a:pt x="1132713" y="9392"/>
                    <a:pt x="1133475" y="0"/>
                  </a:cubicBezTo>
                  <a:lnTo>
                    <a:pt x="1097280" y="0"/>
                  </a:lnTo>
                  <a:cubicBezTo>
                    <a:pt x="1098042" y="9392"/>
                    <a:pt x="1105916" y="16616"/>
                    <a:pt x="1115378" y="16616"/>
                  </a:cubicBezTo>
                  <a:close/>
                  <a:moveTo>
                    <a:pt x="1023938" y="16616"/>
                  </a:moveTo>
                  <a:cubicBezTo>
                    <a:pt x="1033400" y="16616"/>
                    <a:pt x="1041274" y="9392"/>
                    <a:pt x="1042036" y="0"/>
                  </a:cubicBezTo>
                  <a:lnTo>
                    <a:pt x="1005840" y="0"/>
                  </a:lnTo>
                  <a:cubicBezTo>
                    <a:pt x="1006602" y="9392"/>
                    <a:pt x="1014476" y="16616"/>
                    <a:pt x="1023938" y="16616"/>
                  </a:cubicBezTo>
                  <a:close/>
                  <a:moveTo>
                    <a:pt x="932498" y="16616"/>
                  </a:moveTo>
                  <a:cubicBezTo>
                    <a:pt x="941960" y="16616"/>
                    <a:pt x="949834" y="9392"/>
                    <a:pt x="950595" y="0"/>
                  </a:cubicBezTo>
                  <a:lnTo>
                    <a:pt x="914400" y="0"/>
                  </a:lnTo>
                  <a:cubicBezTo>
                    <a:pt x="915162" y="9392"/>
                    <a:pt x="923037" y="16616"/>
                    <a:pt x="932498" y="16616"/>
                  </a:cubicBezTo>
                  <a:close/>
                  <a:moveTo>
                    <a:pt x="109538" y="162478"/>
                  </a:moveTo>
                  <a:cubicBezTo>
                    <a:pt x="99441" y="162478"/>
                    <a:pt x="91249" y="170652"/>
                    <a:pt x="91249" y="180742"/>
                  </a:cubicBezTo>
                  <a:cubicBezTo>
                    <a:pt x="91249" y="190832"/>
                    <a:pt x="99441" y="199007"/>
                    <a:pt x="109538" y="199007"/>
                  </a:cubicBezTo>
                  <a:cubicBezTo>
                    <a:pt x="119635" y="199007"/>
                    <a:pt x="127826" y="190832"/>
                    <a:pt x="127826" y="180742"/>
                  </a:cubicBezTo>
                  <a:cubicBezTo>
                    <a:pt x="127699" y="170754"/>
                    <a:pt x="119571" y="162731"/>
                    <a:pt x="109538" y="162731"/>
                  </a:cubicBezTo>
                  <a:close/>
                  <a:moveTo>
                    <a:pt x="566738" y="16616"/>
                  </a:moveTo>
                  <a:cubicBezTo>
                    <a:pt x="576200" y="16590"/>
                    <a:pt x="584074" y="9392"/>
                    <a:pt x="584899" y="0"/>
                  </a:cubicBezTo>
                  <a:lnTo>
                    <a:pt x="548640" y="0"/>
                  </a:lnTo>
                  <a:cubicBezTo>
                    <a:pt x="549402" y="9392"/>
                    <a:pt x="557276" y="16616"/>
                    <a:pt x="566738" y="16616"/>
                  </a:cubicBezTo>
                  <a:close/>
                  <a:moveTo>
                    <a:pt x="1206818" y="16616"/>
                  </a:moveTo>
                  <a:cubicBezTo>
                    <a:pt x="1216279" y="16616"/>
                    <a:pt x="1224153" y="9392"/>
                    <a:pt x="1224915" y="0"/>
                  </a:cubicBezTo>
                  <a:lnTo>
                    <a:pt x="1188593" y="0"/>
                  </a:lnTo>
                  <a:cubicBezTo>
                    <a:pt x="1189419" y="9443"/>
                    <a:pt x="1197356" y="16679"/>
                    <a:pt x="1206818" y="16616"/>
                  </a:cubicBezTo>
                  <a:close/>
                  <a:moveTo>
                    <a:pt x="841058" y="16616"/>
                  </a:moveTo>
                  <a:cubicBezTo>
                    <a:pt x="850519" y="16616"/>
                    <a:pt x="858393" y="9392"/>
                    <a:pt x="859155" y="0"/>
                  </a:cubicBezTo>
                  <a:lnTo>
                    <a:pt x="822961" y="0"/>
                  </a:lnTo>
                  <a:cubicBezTo>
                    <a:pt x="823723" y="9392"/>
                    <a:pt x="831597" y="16616"/>
                    <a:pt x="841058" y="16616"/>
                  </a:cubicBezTo>
                  <a:close/>
                  <a:moveTo>
                    <a:pt x="658178" y="16616"/>
                  </a:moveTo>
                  <a:cubicBezTo>
                    <a:pt x="667639" y="16590"/>
                    <a:pt x="675513" y="9392"/>
                    <a:pt x="676339" y="0"/>
                  </a:cubicBezTo>
                  <a:lnTo>
                    <a:pt x="640080" y="0"/>
                  </a:lnTo>
                  <a:cubicBezTo>
                    <a:pt x="640842" y="9392"/>
                    <a:pt x="648716" y="16616"/>
                    <a:pt x="658178" y="16616"/>
                  </a:cubicBezTo>
                  <a:close/>
                  <a:moveTo>
                    <a:pt x="749618" y="16616"/>
                  </a:moveTo>
                  <a:cubicBezTo>
                    <a:pt x="759079" y="16616"/>
                    <a:pt x="766953" y="9392"/>
                    <a:pt x="767715" y="0"/>
                  </a:cubicBezTo>
                  <a:lnTo>
                    <a:pt x="731393" y="0"/>
                  </a:lnTo>
                  <a:cubicBezTo>
                    <a:pt x="732219" y="9443"/>
                    <a:pt x="740156" y="16679"/>
                    <a:pt x="749618" y="16616"/>
                  </a:cubicBezTo>
                  <a:close/>
                  <a:moveTo>
                    <a:pt x="200978" y="71409"/>
                  </a:moveTo>
                  <a:cubicBezTo>
                    <a:pt x="190881" y="71409"/>
                    <a:pt x="182690" y="79584"/>
                    <a:pt x="182690" y="89673"/>
                  </a:cubicBezTo>
                  <a:cubicBezTo>
                    <a:pt x="182690" y="99763"/>
                    <a:pt x="190881" y="107938"/>
                    <a:pt x="200978" y="107938"/>
                  </a:cubicBezTo>
                  <a:cubicBezTo>
                    <a:pt x="211075" y="107938"/>
                    <a:pt x="219266" y="99763"/>
                    <a:pt x="219266" y="89673"/>
                  </a:cubicBezTo>
                  <a:cubicBezTo>
                    <a:pt x="219266" y="79584"/>
                    <a:pt x="211075" y="71409"/>
                    <a:pt x="200978" y="71409"/>
                  </a:cubicBezTo>
                  <a:close/>
                  <a:moveTo>
                    <a:pt x="292418" y="162731"/>
                  </a:moveTo>
                  <a:cubicBezTo>
                    <a:pt x="282322" y="162731"/>
                    <a:pt x="274130" y="170906"/>
                    <a:pt x="274130" y="180996"/>
                  </a:cubicBezTo>
                  <a:cubicBezTo>
                    <a:pt x="274130" y="191086"/>
                    <a:pt x="282322" y="199260"/>
                    <a:pt x="292418" y="199260"/>
                  </a:cubicBezTo>
                  <a:cubicBezTo>
                    <a:pt x="302514" y="199260"/>
                    <a:pt x="310706" y="191086"/>
                    <a:pt x="310706" y="180996"/>
                  </a:cubicBezTo>
                  <a:cubicBezTo>
                    <a:pt x="310706" y="170906"/>
                    <a:pt x="302514" y="162731"/>
                    <a:pt x="292418" y="162731"/>
                  </a:cubicBezTo>
                  <a:close/>
                  <a:moveTo>
                    <a:pt x="292418" y="71409"/>
                  </a:moveTo>
                  <a:cubicBezTo>
                    <a:pt x="282322" y="71409"/>
                    <a:pt x="274130" y="79584"/>
                    <a:pt x="274130" y="89673"/>
                  </a:cubicBezTo>
                  <a:cubicBezTo>
                    <a:pt x="274130" y="99763"/>
                    <a:pt x="282322" y="107938"/>
                    <a:pt x="292418" y="107938"/>
                  </a:cubicBezTo>
                  <a:cubicBezTo>
                    <a:pt x="302514" y="107938"/>
                    <a:pt x="310706" y="99763"/>
                    <a:pt x="310706" y="89673"/>
                  </a:cubicBezTo>
                  <a:cubicBezTo>
                    <a:pt x="310706" y="79584"/>
                    <a:pt x="302514" y="71409"/>
                    <a:pt x="292418" y="71409"/>
                  </a:cubicBezTo>
                  <a:close/>
                  <a:moveTo>
                    <a:pt x="292418" y="254054"/>
                  </a:moveTo>
                  <a:cubicBezTo>
                    <a:pt x="282322" y="254054"/>
                    <a:pt x="274130" y="262228"/>
                    <a:pt x="274130" y="272318"/>
                  </a:cubicBezTo>
                  <a:cubicBezTo>
                    <a:pt x="274130" y="282408"/>
                    <a:pt x="282322" y="290583"/>
                    <a:pt x="292418" y="290583"/>
                  </a:cubicBezTo>
                  <a:cubicBezTo>
                    <a:pt x="302514" y="290583"/>
                    <a:pt x="310706" y="282408"/>
                    <a:pt x="310706" y="272318"/>
                  </a:cubicBezTo>
                  <a:cubicBezTo>
                    <a:pt x="310579" y="262304"/>
                    <a:pt x="302451" y="254244"/>
                    <a:pt x="292418" y="254244"/>
                  </a:cubicBezTo>
                  <a:close/>
                  <a:moveTo>
                    <a:pt x="292418" y="345376"/>
                  </a:moveTo>
                  <a:cubicBezTo>
                    <a:pt x="282322" y="345376"/>
                    <a:pt x="274130" y="353551"/>
                    <a:pt x="274130" y="363640"/>
                  </a:cubicBezTo>
                  <a:cubicBezTo>
                    <a:pt x="274130" y="373730"/>
                    <a:pt x="282322" y="381905"/>
                    <a:pt x="292418" y="381905"/>
                  </a:cubicBezTo>
                  <a:cubicBezTo>
                    <a:pt x="302514" y="381905"/>
                    <a:pt x="310706" y="373730"/>
                    <a:pt x="310706" y="363640"/>
                  </a:cubicBezTo>
                  <a:cubicBezTo>
                    <a:pt x="310706" y="353551"/>
                    <a:pt x="302514" y="345376"/>
                    <a:pt x="292418" y="345376"/>
                  </a:cubicBezTo>
                  <a:close/>
                  <a:moveTo>
                    <a:pt x="338138" y="208392"/>
                  </a:moveTo>
                  <a:cubicBezTo>
                    <a:pt x="328041" y="208392"/>
                    <a:pt x="319849" y="216567"/>
                    <a:pt x="319849" y="226657"/>
                  </a:cubicBezTo>
                  <a:cubicBezTo>
                    <a:pt x="319849" y="236747"/>
                    <a:pt x="328041" y="244921"/>
                    <a:pt x="338138" y="244921"/>
                  </a:cubicBezTo>
                  <a:cubicBezTo>
                    <a:pt x="348235" y="244921"/>
                    <a:pt x="356426" y="236747"/>
                    <a:pt x="356426" y="226657"/>
                  </a:cubicBezTo>
                  <a:cubicBezTo>
                    <a:pt x="356426" y="216567"/>
                    <a:pt x="348235" y="208392"/>
                    <a:pt x="338138" y="208392"/>
                  </a:cubicBezTo>
                  <a:close/>
                  <a:moveTo>
                    <a:pt x="109538" y="71409"/>
                  </a:moveTo>
                  <a:cubicBezTo>
                    <a:pt x="99441" y="71409"/>
                    <a:pt x="91249" y="79584"/>
                    <a:pt x="91249" y="89673"/>
                  </a:cubicBezTo>
                  <a:cubicBezTo>
                    <a:pt x="91249" y="99763"/>
                    <a:pt x="99441" y="107938"/>
                    <a:pt x="109538" y="107938"/>
                  </a:cubicBezTo>
                  <a:cubicBezTo>
                    <a:pt x="119635" y="107938"/>
                    <a:pt x="127826" y="99763"/>
                    <a:pt x="127826" y="89673"/>
                  </a:cubicBezTo>
                  <a:cubicBezTo>
                    <a:pt x="127826" y="79584"/>
                    <a:pt x="119635" y="71409"/>
                    <a:pt x="109538" y="71409"/>
                  </a:cubicBezTo>
                  <a:close/>
                  <a:moveTo>
                    <a:pt x="246698" y="25748"/>
                  </a:moveTo>
                  <a:cubicBezTo>
                    <a:pt x="236601" y="25748"/>
                    <a:pt x="228410" y="33922"/>
                    <a:pt x="228410" y="44012"/>
                  </a:cubicBezTo>
                  <a:cubicBezTo>
                    <a:pt x="228410" y="54102"/>
                    <a:pt x="236601" y="62277"/>
                    <a:pt x="246698" y="62277"/>
                  </a:cubicBezTo>
                  <a:cubicBezTo>
                    <a:pt x="256794" y="62277"/>
                    <a:pt x="264986" y="54102"/>
                    <a:pt x="264986" y="44012"/>
                  </a:cubicBezTo>
                  <a:cubicBezTo>
                    <a:pt x="264859" y="33998"/>
                    <a:pt x="256731" y="25938"/>
                    <a:pt x="246698" y="25938"/>
                  </a:cubicBezTo>
                  <a:close/>
                  <a:moveTo>
                    <a:pt x="338138" y="117070"/>
                  </a:moveTo>
                  <a:cubicBezTo>
                    <a:pt x="328041" y="117070"/>
                    <a:pt x="319849" y="125245"/>
                    <a:pt x="319849" y="135335"/>
                  </a:cubicBezTo>
                  <a:cubicBezTo>
                    <a:pt x="319849" y="145424"/>
                    <a:pt x="328041" y="153599"/>
                    <a:pt x="338138" y="153599"/>
                  </a:cubicBezTo>
                  <a:cubicBezTo>
                    <a:pt x="348235" y="153599"/>
                    <a:pt x="356426" y="145424"/>
                    <a:pt x="356426" y="135335"/>
                  </a:cubicBezTo>
                  <a:cubicBezTo>
                    <a:pt x="356426" y="125245"/>
                    <a:pt x="348235" y="117070"/>
                    <a:pt x="338138" y="117070"/>
                  </a:cubicBezTo>
                  <a:close/>
                  <a:moveTo>
                    <a:pt x="658178" y="528021"/>
                  </a:moveTo>
                  <a:cubicBezTo>
                    <a:pt x="648018" y="527983"/>
                    <a:pt x="639826" y="536164"/>
                    <a:pt x="639763" y="546285"/>
                  </a:cubicBezTo>
                  <a:cubicBezTo>
                    <a:pt x="639700" y="556407"/>
                    <a:pt x="647891" y="564638"/>
                    <a:pt x="658051" y="564676"/>
                  </a:cubicBezTo>
                  <a:cubicBezTo>
                    <a:pt x="668211" y="564714"/>
                    <a:pt x="676402" y="556533"/>
                    <a:pt x="676466" y="546412"/>
                  </a:cubicBezTo>
                  <a:cubicBezTo>
                    <a:pt x="676466" y="546367"/>
                    <a:pt x="676466" y="546330"/>
                    <a:pt x="676466" y="546285"/>
                  </a:cubicBezTo>
                  <a:cubicBezTo>
                    <a:pt x="676466" y="536195"/>
                    <a:pt x="668275" y="528021"/>
                    <a:pt x="658178" y="528021"/>
                  </a:cubicBezTo>
                  <a:close/>
                  <a:moveTo>
                    <a:pt x="338138" y="391037"/>
                  </a:moveTo>
                  <a:cubicBezTo>
                    <a:pt x="328041" y="391037"/>
                    <a:pt x="319849" y="399212"/>
                    <a:pt x="319849" y="409302"/>
                  </a:cubicBezTo>
                  <a:cubicBezTo>
                    <a:pt x="319849" y="419391"/>
                    <a:pt x="328041" y="427566"/>
                    <a:pt x="338138" y="427566"/>
                  </a:cubicBezTo>
                  <a:cubicBezTo>
                    <a:pt x="348235" y="427566"/>
                    <a:pt x="356426" y="419391"/>
                    <a:pt x="356426" y="409302"/>
                  </a:cubicBezTo>
                  <a:cubicBezTo>
                    <a:pt x="356426" y="399212"/>
                    <a:pt x="348235" y="391037"/>
                    <a:pt x="338138" y="391037"/>
                  </a:cubicBezTo>
                  <a:close/>
                  <a:moveTo>
                    <a:pt x="155258" y="25748"/>
                  </a:moveTo>
                  <a:cubicBezTo>
                    <a:pt x="145162" y="25748"/>
                    <a:pt x="136970" y="33922"/>
                    <a:pt x="136970" y="44012"/>
                  </a:cubicBezTo>
                  <a:cubicBezTo>
                    <a:pt x="136970" y="54102"/>
                    <a:pt x="145162" y="62277"/>
                    <a:pt x="155258" y="62277"/>
                  </a:cubicBezTo>
                  <a:cubicBezTo>
                    <a:pt x="165354" y="62277"/>
                    <a:pt x="173546" y="54102"/>
                    <a:pt x="173546" y="44012"/>
                  </a:cubicBezTo>
                  <a:cubicBezTo>
                    <a:pt x="173419" y="33998"/>
                    <a:pt x="165291" y="25938"/>
                    <a:pt x="155258" y="25938"/>
                  </a:cubicBezTo>
                  <a:close/>
                  <a:moveTo>
                    <a:pt x="155258" y="117070"/>
                  </a:moveTo>
                  <a:cubicBezTo>
                    <a:pt x="145162" y="117070"/>
                    <a:pt x="136970" y="125245"/>
                    <a:pt x="136970" y="135335"/>
                  </a:cubicBezTo>
                  <a:cubicBezTo>
                    <a:pt x="136970" y="145424"/>
                    <a:pt x="145162" y="153599"/>
                    <a:pt x="155258" y="153599"/>
                  </a:cubicBezTo>
                  <a:cubicBezTo>
                    <a:pt x="165354" y="153599"/>
                    <a:pt x="173546" y="145424"/>
                    <a:pt x="173546" y="135335"/>
                  </a:cubicBezTo>
                  <a:cubicBezTo>
                    <a:pt x="173546" y="125245"/>
                    <a:pt x="165354" y="117070"/>
                    <a:pt x="155258" y="117070"/>
                  </a:cubicBezTo>
                  <a:close/>
                  <a:moveTo>
                    <a:pt x="200978" y="254054"/>
                  </a:moveTo>
                  <a:cubicBezTo>
                    <a:pt x="190881" y="254054"/>
                    <a:pt x="182690" y="262228"/>
                    <a:pt x="182690" y="272318"/>
                  </a:cubicBezTo>
                  <a:cubicBezTo>
                    <a:pt x="182690" y="282408"/>
                    <a:pt x="190881" y="290583"/>
                    <a:pt x="200978" y="290583"/>
                  </a:cubicBezTo>
                  <a:cubicBezTo>
                    <a:pt x="211075" y="290583"/>
                    <a:pt x="219266" y="282408"/>
                    <a:pt x="219266" y="272318"/>
                  </a:cubicBezTo>
                  <a:cubicBezTo>
                    <a:pt x="219139" y="262304"/>
                    <a:pt x="211011" y="254244"/>
                    <a:pt x="200978" y="254244"/>
                  </a:cubicBezTo>
                  <a:close/>
                  <a:moveTo>
                    <a:pt x="155258" y="208392"/>
                  </a:moveTo>
                  <a:cubicBezTo>
                    <a:pt x="145162" y="208392"/>
                    <a:pt x="136970" y="216567"/>
                    <a:pt x="136970" y="226657"/>
                  </a:cubicBezTo>
                  <a:cubicBezTo>
                    <a:pt x="136970" y="236747"/>
                    <a:pt x="145162" y="244921"/>
                    <a:pt x="155258" y="244921"/>
                  </a:cubicBezTo>
                  <a:cubicBezTo>
                    <a:pt x="165354" y="244921"/>
                    <a:pt x="173546" y="236747"/>
                    <a:pt x="173546" y="226657"/>
                  </a:cubicBezTo>
                  <a:cubicBezTo>
                    <a:pt x="173546" y="216567"/>
                    <a:pt x="165354" y="208392"/>
                    <a:pt x="155258" y="208392"/>
                  </a:cubicBezTo>
                  <a:close/>
                  <a:moveTo>
                    <a:pt x="200978" y="162731"/>
                  </a:moveTo>
                  <a:cubicBezTo>
                    <a:pt x="190881" y="162731"/>
                    <a:pt x="182690" y="170906"/>
                    <a:pt x="182690" y="180996"/>
                  </a:cubicBezTo>
                  <a:cubicBezTo>
                    <a:pt x="182690" y="191086"/>
                    <a:pt x="190881" y="199260"/>
                    <a:pt x="200978" y="199260"/>
                  </a:cubicBezTo>
                  <a:cubicBezTo>
                    <a:pt x="211075" y="199260"/>
                    <a:pt x="219266" y="191086"/>
                    <a:pt x="219266" y="180996"/>
                  </a:cubicBezTo>
                  <a:cubicBezTo>
                    <a:pt x="219266" y="170906"/>
                    <a:pt x="211075" y="162731"/>
                    <a:pt x="200978" y="162731"/>
                  </a:cubicBezTo>
                  <a:close/>
                  <a:moveTo>
                    <a:pt x="246698" y="208392"/>
                  </a:moveTo>
                  <a:cubicBezTo>
                    <a:pt x="236601" y="208392"/>
                    <a:pt x="228410" y="216567"/>
                    <a:pt x="228410" y="226657"/>
                  </a:cubicBezTo>
                  <a:cubicBezTo>
                    <a:pt x="228410" y="236747"/>
                    <a:pt x="236601" y="244921"/>
                    <a:pt x="246698" y="244921"/>
                  </a:cubicBezTo>
                  <a:cubicBezTo>
                    <a:pt x="256794" y="244921"/>
                    <a:pt x="264986" y="236747"/>
                    <a:pt x="264986" y="226657"/>
                  </a:cubicBezTo>
                  <a:cubicBezTo>
                    <a:pt x="264986" y="216567"/>
                    <a:pt x="256794" y="208392"/>
                    <a:pt x="246698" y="208392"/>
                  </a:cubicBezTo>
                  <a:close/>
                  <a:moveTo>
                    <a:pt x="246698" y="299715"/>
                  </a:moveTo>
                  <a:cubicBezTo>
                    <a:pt x="236601" y="299715"/>
                    <a:pt x="228410" y="307890"/>
                    <a:pt x="228410" y="317979"/>
                  </a:cubicBezTo>
                  <a:cubicBezTo>
                    <a:pt x="228410" y="328069"/>
                    <a:pt x="236601" y="336244"/>
                    <a:pt x="246698" y="336244"/>
                  </a:cubicBezTo>
                  <a:cubicBezTo>
                    <a:pt x="256794" y="336244"/>
                    <a:pt x="264986" y="328069"/>
                    <a:pt x="264986" y="317979"/>
                  </a:cubicBezTo>
                  <a:cubicBezTo>
                    <a:pt x="264986" y="307890"/>
                    <a:pt x="256794" y="299715"/>
                    <a:pt x="246698" y="299715"/>
                  </a:cubicBezTo>
                  <a:close/>
                  <a:moveTo>
                    <a:pt x="338138" y="25748"/>
                  </a:moveTo>
                  <a:cubicBezTo>
                    <a:pt x="328041" y="25748"/>
                    <a:pt x="319849" y="33922"/>
                    <a:pt x="319849" y="44012"/>
                  </a:cubicBezTo>
                  <a:cubicBezTo>
                    <a:pt x="319849" y="54102"/>
                    <a:pt x="328041" y="62277"/>
                    <a:pt x="338138" y="62277"/>
                  </a:cubicBezTo>
                  <a:cubicBezTo>
                    <a:pt x="348235" y="62277"/>
                    <a:pt x="356426" y="54102"/>
                    <a:pt x="356426" y="44012"/>
                  </a:cubicBezTo>
                  <a:cubicBezTo>
                    <a:pt x="356299" y="33998"/>
                    <a:pt x="348171" y="25938"/>
                    <a:pt x="338138" y="25938"/>
                  </a:cubicBezTo>
                  <a:close/>
                  <a:moveTo>
                    <a:pt x="246698" y="117070"/>
                  </a:moveTo>
                  <a:cubicBezTo>
                    <a:pt x="236601" y="117070"/>
                    <a:pt x="228410" y="125245"/>
                    <a:pt x="228410" y="135335"/>
                  </a:cubicBezTo>
                  <a:cubicBezTo>
                    <a:pt x="228410" y="145424"/>
                    <a:pt x="236601" y="153599"/>
                    <a:pt x="246698" y="153599"/>
                  </a:cubicBezTo>
                  <a:cubicBezTo>
                    <a:pt x="256794" y="153599"/>
                    <a:pt x="264986" y="145424"/>
                    <a:pt x="264986" y="135335"/>
                  </a:cubicBezTo>
                  <a:cubicBezTo>
                    <a:pt x="264986" y="125245"/>
                    <a:pt x="256794" y="117070"/>
                    <a:pt x="246698" y="117070"/>
                  </a:cubicBezTo>
                  <a:close/>
                  <a:moveTo>
                    <a:pt x="1023938" y="345376"/>
                  </a:moveTo>
                  <a:cubicBezTo>
                    <a:pt x="1013841" y="345376"/>
                    <a:pt x="1005650" y="353551"/>
                    <a:pt x="1005650" y="363640"/>
                  </a:cubicBezTo>
                  <a:cubicBezTo>
                    <a:pt x="1005650" y="373730"/>
                    <a:pt x="1013841" y="381905"/>
                    <a:pt x="1023938" y="381905"/>
                  </a:cubicBezTo>
                  <a:cubicBezTo>
                    <a:pt x="1034035" y="381905"/>
                    <a:pt x="1042226" y="373730"/>
                    <a:pt x="1042226" y="363640"/>
                  </a:cubicBezTo>
                  <a:cubicBezTo>
                    <a:pt x="1042226" y="353551"/>
                    <a:pt x="1034035" y="345376"/>
                    <a:pt x="1023938" y="345376"/>
                  </a:cubicBezTo>
                  <a:close/>
                  <a:moveTo>
                    <a:pt x="978218" y="25748"/>
                  </a:moveTo>
                  <a:cubicBezTo>
                    <a:pt x="968122" y="25748"/>
                    <a:pt x="959930" y="33922"/>
                    <a:pt x="959930" y="44012"/>
                  </a:cubicBezTo>
                  <a:cubicBezTo>
                    <a:pt x="959930" y="54102"/>
                    <a:pt x="968122" y="62277"/>
                    <a:pt x="978218" y="62277"/>
                  </a:cubicBezTo>
                  <a:cubicBezTo>
                    <a:pt x="988314" y="62277"/>
                    <a:pt x="996506" y="54102"/>
                    <a:pt x="996506" y="44012"/>
                  </a:cubicBezTo>
                  <a:cubicBezTo>
                    <a:pt x="996379" y="33998"/>
                    <a:pt x="988251" y="25938"/>
                    <a:pt x="978218" y="25938"/>
                  </a:cubicBezTo>
                  <a:close/>
                  <a:moveTo>
                    <a:pt x="1023938" y="436698"/>
                  </a:moveTo>
                  <a:cubicBezTo>
                    <a:pt x="1013841" y="436698"/>
                    <a:pt x="1005650" y="444873"/>
                    <a:pt x="1005650" y="454963"/>
                  </a:cubicBezTo>
                  <a:cubicBezTo>
                    <a:pt x="1005650" y="465053"/>
                    <a:pt x="1013841" y="473227"/>
                    <a:pt x="1023938" y="473227"/>
                  </a:cubicBezTo>
                  <a:cubicBezTo>
                    <a:pt x="1034035" y="473227"/>
                    <a:pt x="1042226" y="465053"/>
                    <a:pt x="1042226" y="454963"/>
                  </a:cubicBezTo>
                  <a:cubicBezTo>
                    <a:pt x="1042226" y="444873"/>
                    <a:pt x="1034035" y="436698"/>
                    <a:pt x="1023938" y="436698"/>
                  </a:cubicBezTo>
                  <a:close/>
                  <a:moveTo>
                    <a:pt x="978218" y="117070"/>
                  </a:moveTo>
                  <a:cubicBezTo>
                    <a:pt x="968122" y="117070"/>
                    <a:pt x="959930" y="125245"/>
                    <a:pt x="959930" y="135335"/>
                  </a:cubicBezTo>
                  <a:cubicBezTo>
                    <a:pt x="959930" y="145424"/>
                    <a:pt x="968122" y="153599"/>
                    <a:pt x="978218" y="153599"/>
                  </a:cubicBezTo>
                  <a:cubicBezTo>
                    <a:pt x="988314" y="153599"/>
                    <a:pt x="996506" y="145424"/>
                    <a:pt x="996506" y="135335"/>
                  </a:cubicBezTo>
                  <a:cubicBezTo>
                    <a:pt x="996506" y="125245"/>
                    <a:pt x="988314" y="117070"/>
                    <a:pt x="978218" y="117070"/>
                  </a:cubicBezTo>
                  <a:close/>
                  <a:moveTo>
                    <a:pt x="1069658" y="391037"/>
                  </a:moveTo>
                  <a:cubicBezTo>
                    <a:pt x="1059562" y="391037"/>
                    <a:pt x="1051370" y="399212"/>
                    <a:pt x="1051370" y="409302"/>
                  </a:cubicBezTo>
                  <a:cubicBezTo>
                    <a:pt x="1051370" y="419391"/>
                    <a:pt x="1059562" y="427566"/>
                    <a:pt x="1069658" y="427566"/>
                  </a:cubicBezTo>
                  <a:cubicBezTo>
                    <a:pt x="1079754" y="427566"/>
                    <a:pt x="1087946" y="419391"/>
                    <a:pt x="1087946" y="409302"/>
                  </a:cubicBezTo>
                  <a:cubicBezTo>
                    <a:pt x="1087946" y="399212"/>
                    <a:pt x="1079754" y="391037"/>
                    <a:pt x="1069658" y="391037"/>
                  </a:cubicBezTo>
                  <a:close/>
                  <a:moveTo>
                    <a:pt x="1023938" y="254054"/>
                  </a:moveTo>
                  <a:cubicBezTo>
                    <a:pt x="1013841" y="254054"/>
                    <a:pt x="1005650" y="262228"/>
                    <a:pt x="1005650" y="272318"/>
                  </a:cubicBezTo>
                  <a:cubicBezTo>
                    <a:pt x="1005650" y="282408"/>
                    <a:pt x="1013841" y="290583"/>
                    <a:pt x="1023938" y="290583"/>
                  </a:cubicBezTo>
                  <a:cubicBezTo>
                    <a:pt x="1034035" y="290583"/>
                    <a:pt x="1042226" y="282408"/>
                    <a:pt x="1042226" y="272318"/>
                  </a:cubicBezTo>
                  <a:cubicBezTo>
                    <a:pt x="1042099" y="262304"/>
                    <a:pt x="1033971" y="254244"/>
                    <a:pt x="1023938" y="254244"/>
                  </a:cubicBezTo>
                  <a:close/>
                  <a:moveTo>
                    <a:pt x="1023938" y="71409"/>
                  </a:moveTo>
                  <a:cubicBezTo>
                    <a:pt x="1013841" y="71409"/>
                    <a:pt x="1005650" y="79584"/>
                    <a:pt x="1005650" y="89673"/>
                  </a:cubicBezTo>
                  <a:cubicBezTo>
                    <a:pt x="1005650" y="99763"/>
                    <a:pt x="1013841" y="107938"/>
                    <a:pt x="1023938" y="107938"/>
                  </a:cubicBezTo>
                  <a:cubicBezTo>
                    <a:pt x="1034035" y="107938"/>
                    <a:pt x="1042226" y="99763"/>
                    <a:pt x="1042226" y="89673"/>
                  </a:cubicBezTo>
                  <a:cubicBezTo>
                    <a:pt x="1042226" y="79584"/>
                    <a:pt x="1034035" y="71409"/>
                    <a:pt x="1023938" y="71409"/>
                  </a:cubicBezTo>
                  <a:close/>
                  <a:moveTo>
                    <a:pt x="978218" y="208392"/>
                  </a:moveTo>
                  <a:cubicBezTo>
                    <a:pt x="968122" y="208392"/>
                    <a:pt x="959930" y="216567"/>
                    <a:pt x="959930" y="226657"/>
                  </a:cubicBezTo>
                  <a:cubicBezTo>
                    <a:pt x="959930" y="236747"/>
                    <a:pt x="968122" y="244921"/>
                    <a:pt x="978218" y="244921"/>
                  </a:cubicBezTo>
                  <a:cubicBezTo>
                    <a:pt x="988314" y="244921"/>
                    <a:pt x="996506" y="236747"/>
                    <a:pt x="996506" y="226657"/>
                  </a:cubicBezTo>
                  <a:cubicBezTo>
                    <a:pt x="996506" y="216567"/>
                    <a:pt x="988314" y="208392"/>
                    <a:pt x="978218" y="208392"/>
                  </a:cubicBezTo>
                  <a:close/>
                  <a:moveTo>
                    <a:pt x="1023938" y="162731"/>
                  </a:moveTo>
                  <a:cubicBezTo>
                    <a:pt x="1013841" y="162731"/>
                    <a:pt x="1005650" y="170906"/>
                    <a:pt x="1005650" y="180996"/>
                  </a:cubicBezTo>
                  <a:cubicBezTo>
                    <a:pt x="1005650" y="191086"/>
                    <a:pt x="1013841" y="199260"/>
                    <a:pt x="1023938" y="199260"/>
                  </a:cubicBezTo>
                  <a:cubicBezTo>
                    <a:pt x="1034035" y="199260"/>
                    <a:pt x="1042226" y="191086"/>
                    <a:pt x="1042226" y="180996"/>
                  </a:cubicBezTo>
                  <a:cubicBezTo>
                    <a:pt x="1042226" y="170906"/>
                    <a:pt x="1034035" y="162731"/>
                    <a:pt x="1023938" y="162731"/>
                  </a:cubicBezTo>
                  <a:close/>
                  <a:moveTo>
                    <a:pt x="932498" y="528021"/>
                  </a:moveTo>
                  <a:cubicBezTo>
                    <a:pt x="922338" y="527983"/>
                    <a:pt x="914147" y="536164"/>
                    <a:pt x="914083" y="546285"/>
                  </a:cubicBezTo>
                  <a:cubicBezTo>
                    <a:pt x="914019" y="556407"/>
                    <a:pt x="922211" y="564638"/>
                    <a:pt x="932371" y="564676"/>
                  </a:cubicBezTo>
                  <a:cubicBezTo>
                    <a:pt x="942531" y="564714"/>
                    <a:pt x="950723" y="556533"/>
                    <a:pt x="950786" y="546412"/>
                  </a:cubicBezTo>
                  <a:cubicBezTo>
                    <a:pt x="950786" y="546367"/>
                    <a:pt x="950786" y="546330"/>
                    <a:pt x="950786" y="546285"/>
                  </a:cubicBezTo>
                  <a:cubicBezTo>
                    <a:pt x="950786" y="536195"/>
                    <a:pt x="942594" y="528021"/>
                    <a:pt x="932498" y="528021"/>
                  </a:cubicBezTo>
                  <a:close/>
                  <a:moveTo>
                    <a:pt x="932498" y="436698"/>
                  </a:moveTo>
                  <a:cubicBezTo>
                    <a:pt x="922401" y="436698"/>
                    <a:pt x="914210" y="444873"/>
                    <a:pt x="914210" y="454963"/>
                  </a:cubicBezTo>
                  <a:cubicBezTo>
                    <a:pt x="914210" y="465053"/>
                    <a:pt x="922401" y="473227"/>
                    <a:pt x="932498" y="473227"/>
                  </a:cubicBezTo>
                  <a:cubicBezTo>
                    <a:pt x="942594" y="473227"/>
                    <a:pt x="950786" y="465053"/>
                    <a:pt x="950786" y="454963"/>
                  </a:cubicBezTo>
                  <a:cubicBezTo>
                    <a:pt x="950786" y="444873"/>
                    <a:pt x="942594" y="436698"/>
                    <a:pt x="932498" y="436698"/>
                  </a:cubicBezTo>
                  <a:close/>
                  <a:moveTo>
                    <a:pt x="932498" y="345376"/>
                  </a:moveTo>
                  <a:cubicBezTo>
                    <a:pt x="922401" y="345376"/>
                    <a:pt x="914210" y="353551"/>
                    <a:pt x="914210" y="363640"/>
                  </a:cubicBezTo>
                  <a:cubicBezTo>
                    <a:pt x="914210" y="373730"/>
                    <a:pt x="922401" y="381905"/>
                    <a:pt x="932498" y="381905"/>
                  </a:cubicBezTo>
                  <a:cubicBezTo>
                    <a:pt x="942594" y="381905"/>
                    <a:pt x="950786" y="373730"/>
                    <a:pt x="950786" y="363640"/>
                  </a:cubicBezTo>
                  <a:cubicBezTo>
                    <a:pt x="950786" y="353551"/>
                    <a:pt x="942594" y="345376"/>
                    <a:pt x="932498" y="345376"/>
                  </a:cubicBezTo>
                  <a:close/>
                  <a:moveTo>
                    <a:pt x="1069658" y="299715"/>
                  </a:moveTo>
                  <a:cubicBezTo>
                    <a:pt x="1059562" y="299715"/>
                    <a:pt x="1051370" y="307890"/>
                    <a:pt x="1051370" y="317979"/>
                  </a:cubicBezTo>
                  <a:cubicBezTo>
                    <a:pt x="1051370" y="328069"/>
                    <a:pt x="1059562" y="336244"/>
                    <a:pt x="1069658" y="336244"/>
                  </a:cubicBezTo>
                  <a:cubicBezTo>
                    <a:pt x="1079754" y="336244"/>
                    <a:pt x="1087946" y="328069"/>
                    <a:pt x="1087946" y="317979"/>
                  </a:cubicBezTo>
                  <a:cubicBezTo>
                    <a:pt x="1087946" y="307890"/>
                    <a:pt x="1079754" y="299715"/>
                    <a:pt x="1069658" y="299715"/>
                  </a:cubicBezTo>
                  <a:close/>
                  <a:moveTo>
                    <a:pt x="886778" y="25748"/>
                  </a:moveTo>
                  <a:cubicBezTo>
                    <a:pt x="876681" y="25748"/>
                    <a:pt x="868490" y="33922"/>
                    <a:pt x="868490" y="44012"/>
                  </a:cubicBezTo>
                  <a:cubicBezTo>
                    <a:pt x="868490" y="54102"/>
                    <a:pt x="876681" y="62277"/>
                    <a:pt x="886778" y="62277"/>
                  </a:cubicBezTo>
                  <a:cubicBezTo>
                    <a:pt x="896875" y="62277"/>
                    <a:pt x="905066" y="54102"/>
                    <a:pt x="905066" y="44012"/>
                  </a:cubicBezTo>
                  <a:cubicBezTo>
                    <a:pt x="904939" y="33998"/>
                    <a:pt x="896811" y="25938"/>
                    <a:pt x="886778" y="25938"/>
                  </a:cubicBezTo>
                  <a:close/>
                  <a:moveTo>
                    <a:pt x="932498" y="162731"/>
                  </a:moveTo>
                  <a:cubicBezTo>
                    <a:pt x="922401" y="162731"/>
                    <a:pt x="914210" y="170906"/>
                    <a:pt x="914210" y="180996"/>
                  </a:cubicBezTo>
                  <a:cubicBezTo>
                    <a:pt x="914210" y="191086"/>
                    <a:pt x="922401" y="199260"/>
                    <a:pt x="932498" y="199260"/>
                  </a:cubicBezTo>
                  <a:cubicBezTo>
                    <a:pt x="942594" y="199260"/>
                    <a:pt x="950786" y="191086"/>
                    <a:pt x="950786" y="180996"/>
                  </a:cubicBezTo>
                  <a:cubicBezTo>
                    <a:pt x="950786" y="170906"/>
                    <a:pt x="942594" y="162731"/>
                    <a:pt x="932498" y="162731"/>
                  </a:cubicBezTo>
                  <a:close/>
                  <a:moveTo>
                    <a:pt x="978218" y="482359"/>
                  </a:moveTo>
                  <a:cubicBezTo>
                    <a:pt x="968122" y="482359"/>
                    <a:pt x="959930" y="490534"/>
                    <a:pt x="959930" y="500624"/>
                  </a:cubicBezTo>
                  <a:cubicBezTo>
                    <a:pt x="959930" y="510714"/>
                    <a:pt x="968122" y="518888"/>
                    <a:pt x="978218" y="518888"/>
                  </a:cubicBezTo>
                  <a:cubicBezTo>
                    <a:pt x="988314" y="518888"/>
                    <a:pt x="996506" y="510714"/>
                    <a:pt x="996506" y="500624"/>
                  </a:cubicBezTo>
                  <a:cubicBezTo>
                    <a:pt x="996379" y="490610"/>
                    <a:pt x="988251" y="482550"/>
                    <a:pt x="978218" y="482550"/>
                  </a:cubicBezTo>
                  <a:close/>
                  <a:moveTo>
                    <a:pt x="978218" y="299715"/>
                  </a:moveTo>
                  <a:cubicBezTo>
                    <a:pt x="968122" y="299715"/>
                    <a:pt x="959930" y="307890"/>
                    <a:pt x="959930" y="317979"/>
                  </a:cubicBezTo>
                  <a:cubicBezTo>
                    <a:pt x="959930" y="328069"/>
                    <a:pt x="968122" y="336244"/>
                    <a:pt x="978218" y="336244"/>
                  </a:cubicBezTo>
                  <a:cubicBezTo>
                    <a:pt x="988314" y="336244"/>
                    <a:pt x="996506" y="328069"/>
                    <a:pt x="996506" y="317979"/>
                  </a:cubicBezTo>
                  <a:cubicBezTo>
                    <a:pt x="996506" y="307890"/>
                    <a:pt x="988314" y="299715"/>
                    <a:pt x="978218" y="299715"/>
                  </a:cubicBezTo>
                  <a:close/>
                  <a:moveTo>
                    <a:pt x="978218" y="391037"/>
                  </a:moveTo>
                  <a:cubicBezTo>
                    <a:pt x="968122" y="391037"/>
                    <a:pt x="959930" y="399212"/>
                    <a:pt x="959930" y="409302"/>
                  </a:cubicBezTo>
                  <a:cubicBezTo>
                    <a:pt x="959930" y="419391"/>
                    <a:pt x="968122" y="427566"/>
                    <a:pt x="978218" y="427566"/>
                  </a:cubicBezTo>
                  <a:cubicBezTo>
                    <a:pt x="988314" y="427566"/>
                    <a:pt x="996506" y="419391"/>
                    <a:pt x="996506" y="409302"/>
                  </a:cubicBezTo>
                  <a:cubicBezTo>
                    <a:pt x="996506" y="399212"/>
                    <a:pt x="988314" y="391037"/>
                    <a:pt x="978218" y="391037"/>
                  </a:cubicBezTo>
                  <a:close/>
                  <a:moveTo>
                    <a:pt x="932498" y="71409"/>
                  </a:moveTo>
                  <a:cubicBezTo>
                    <a:pt x="922401" y="71409"/>
                    <a:pt x="914210" y="79584"/>
                    <a:pt x="914210" y="89673"/>
                  </a:cubicBezTo>
                  <a:cubicBezTo>
                    <a:pt x="914210" y="99763"/>
                    <a:pt x="922401" y="107938"/>
                    <a:pt x="932498" y="107938"/>
                  </a:cubicBezTo>
                  <a:cubicBezTo>
                    <a:pt x="942594" y="107938"/>
                    <a:pt x="950786" y="99763"/>
                    <a:pt x="950786" y="89673"/>
                  </a:cubicBezTo>
                  <a:cubicBezTo>
                    <a:pt x="950786" y="79584"/>
                    <a:pt x="942594" y="71409"/>
                    <a:pt x="932498" y="71409"/>
                  </a:cubicBezTo>
                  <a:close/>
                  <a:moveTo>
                    <a:pt x="932498" y="254054"/>
                  </a:moveTo>
                  <a:cubicBezTo>
                    <a:pt x="922401" y="254054"/>
                    <a:pt x="914210" y="262228"/>
                    <a:pt x="914210" y="272318"/>
                  </a:cubicBezTo>
                  <a:cubicBezTo>
                    <a:pt x="914210" y="282408"/>
                    <a:pt x="922401" y="290583"/>
                    <a:pt x="932498" y="290583"/>
                  </a:cubicBezTo>
                  <a:cubicBezTo>
                    <a:pt x="942594" y="290583"/>
                    <a:pt x="950786" y="282408"/>
                    <a:pt x="950786" y="272318"/>
                  </a:cubicBezTo>
                  <a:cubicBezTo>
                    <a:pt x="950659" y="262304"/>
                    <a:pt x="942531" y="254244"/>
                    <a:pt x="932498" y="254244"/>
                  </a:cubicBezTo>
                  <a:close/>
                  <a:moveTo>
                    <a:pt x="1206818" y="162731"/>
                  </a:moveTo>
                  <a:cubicBezTo>
                    <a:pt x="1196722" y="162731"/>
                    <a:pt x="1188530" y="170906"/>
                    <a:pt x="1188530" y="180996"/>
                  </a:cubicBezTo>
                  <a:cubicBezTo>
                    <a:pt x="1188530" y="191086"/>
                    <a:pt x="1196722" y="199260"/>
                    <a:pt x="1206818" y="199260"/>
                  </a:cubicBezTo>
                  <a:cubicBezTo>
                    <a:pt x="1216914" y="199260"/>
                    <a:pt x="1225106" y="191086"/>
                    <a:pt x="1225106" y="180996"/>
                  </a:cubicBezTo>
                  <a:cubicBezTo>
                    <a:pt x="1225106" y="170906"/>
                    <a:pt x="1216914" y="162731"/>
                    <a:pt x="1206818" y="162731"/>
                  </a:cubicBezTo>
                  <a:close/>
                  <a:moveTo>
                    <a:pt x="1206818" y="71409"/>
                  </a:moveTo>
                  <a:cubicBezTo>
                    <a:pt x="1196722" y="71409"/>
                    <a:pt x="1188530" y="79584"/>
                    <a:pt x="1188530" y="89673"/>
                  </a:cubicBezTo>
                  <a:cubicBezTo>
                    <a:pt x="1188530" y="99763"/>
                    <a:pt x="1196722" y="107938"/>
                    <a:pt x="1206818" y="107938"/>
                  </a:cubicBezTo>
                  <a:cubicBezTo>
                    <a:pt x="1216914" y="107938"/>
                    <a:pt x="1225106" y="99763"/>
                    <a:pt x="1225106" y="89673"/>
                  </a:cubicBezTo>
                  <a:cubicBezTo>
                    <a:pt x="1225106" y="79584"/>
                    <a:pt x="1216914" y="71409"/>
                    <a:pt x="1206818" y="71409"/>
                  </a:cubicBezTo>
                  <a:close/>
                  <a:moveTo>
                    <a:pt x="1188593" y="272318"/>
                  </a:moveTo>
                  <a:cubicBezTo>
                    <a:pt x="1188593" y="276599"/>
                    <a:pt x="1190117" y="280734"/>
                    <a:pt x="1192912" y="283987"/>
                  </a:cubicBezTo>
                  <a:cubicBezTo>
                    <a:pt x="1198309" y="274221"/>
                    <a:pt x="1203706" y="264327"/>
                    <a:pt x="1209104" y="254307"/>
                  </a:cubicBezTo>
                  <a:cubicBezTo>
                    <a:pt x="1208342" y="254244"/>
                    <a:pt x="1207643" y="254244"/>
                    <a:pt x="1206881" y="254307"/>
                  </a:cubicBezTo>
                  <a:cubicBezTo>
                    <a:pt x="1196849" y="254307"/>
                    <a:pt x="1188721" y="262330"/>
                    <a:pt x="1188593" y="272318"/>
                  </a:cubicBezTo>
                  <a:close/>
                  <a:moveTo>
                    <a:pt x="658241" y="436698"/>
                  </a:moveTo>
                  <a:cubicBezTo>
                    <a:pt x="648145" y="436698"/>
                    <a:pt x="639953" y="444873"/>
                    <a:pt x="639953" y="454963"/>
                  </a:cubicBezTo>
                  <a:cubicBezTo>
                    <a:pt x="639953" y="465053"/>
                    <a:pt x="648145" y="473227"/>
                    <a:pt x="658241" y="473227"/>
                  </a:cubicBezTo>
                  <a:cubicBezTo>
                    <a:pt x="668338" y="473227"/>
                    <a:pt x="676529" y="465053"/>
                    <a:pt x="676529" y="454963"/>
                  </a:cubicBezTo>
                  <a:cubicBezTo>
                    <a:pt x="676529" y="444873"/>
                    <a:pt x="668338" y="436698"/>
                    <a:pt x="658241" y="436698"/>
                  </a:cubicBezTo>
                  <a:cubicBezTo>
                    <a:pt x="658241" y="436698"/>
                    <a:pt x="658178" y="436698"/>
                    <a:pt x="658178" y="436698"/>
                  </a:cubicBezTo>
                  <a:close/>
                  <a:moveTo>
                    <a:pt x="1161162" y="25748"/>
                  </a:moveTo>
                  <a:cubicBezTo>
                    <a:pt x="1151065" y="25748"/>
                    <a:pt x="1142874" y="33922"/>
                    <a:pt x="1142874" y="44012"/>
                  </a:cubicBezTo>
                  <a:cubicBezTo>
                    <a:pt x="1142874" y="54102"/>
                    <a:pt x="1151065" y="62277"/>
                    <a:pt x="1161162" y="62277"/>
                  </a:cubicBezTo>
                  <a:cubicBezTo>
                    <a:pt x="1171258" y="62277"/>
                    <a:pt x="1179450" y="54102"/>
                    <a:pt x="1179450" y="44012"/>
                  </a:cubicBezTo>
                  <a:cubicBezTo>
                    <a:pt x="1179323" y="33973"/>
                    <a:pt x="1171131" y="25900"/>
                    <a:pt x="1161098" y="25938"/>
                  </a:cubicBezTo>
                  <a:close/>
                  <a:moveTo>
                    <a:pt x="1280034" y="89673"/>
                  </a:moveTo>
                  <a:cubicBezTo>
                    <a:pt x="1280034" y="93859"/>
                    <a:pt x="1281494" y="97911"/>
                    <a:pt x="1284161" y="101152"/>
                  </a:cubicBezTo>
                  <a:cubicBezTo>
                    <a:pt x="1288606" y="91322"/>
                    <a:pt x="1293051" y="81493"/>
                    <a:pt x="1297432" y="71536"/>
                  </a:cubicBezTo>
                  <a:cubicBezTo>
                    <a:pt x="1287717" y="71942"/>
                    <a:pt x="1279970" y="79939"/>
                    <a:pt x="1279970" y="89673"/>
                  </a:cubicBezTo>
                  <a:close/>
                  <a:moveTo>
                    <a:pt x="1069722" y="208392"/>
                  </a:moveTo>
                  <a:cubicBezTo>
                    <a:pt x="1059625" y="208392"/>
                    <a:pt x="1051434" y="216567"/>
                    <a:pt x="1051434" y="226657"/>
                  </a:cubicBezTo>
                  <a:cubicBezTo>
                    <a:pt x="1051434" y="236747"/>
                    <a:pt x="1059625" y="244921"/>
                    <a:pt x="1069722" y="244921"/>
                  </a:cubicBezTo>
                  <a:cubicBezTo>
                    <a:pt x="1079818" y="244921"/>
                    <a:pt x="1088010" y="236747"/>
                    <a:pt x="1088010" y="226657"/>
                  </a:cubicBezTo>
                  <a:cubicBezTo>
                    <a:pt x="1088010" y="216567"/>
                    <a:pt x="1079818" y="208392"/>
                    <a:pt x="1069722" y="208392"/>
                  </a:cubicBezTo>
                  <a:cubicBezTo>
                    <a:pt x="1069722" y="208392"/>
                    <a:pt x="1069658" y="208392"/>
                    <a:pt x="1069658" y="208392"/>
                  </a:cubicBezTo>
                  <a:close/>
                  <a:moveTo>
                    <a:pt x="1252601" y="25748"/>
                  </a:moveTo>
                  <a:cubicBezTo>
                    <a:pt x="1242505" y="25748"/>
                    <a:pt x="1234313" y="33922"/>
                    <a:pt x="1234313" y="44012"/>
                  </a:cubicBezTo>
                  <a:cubicBezTo>
                    <a:pt x="1234313" y="54102"/>
                    <a:pt x="1242505" y="62277"/>
                    <a:pt x="1252601" y="62277"/>
                  </a:cubicBezTo>
                  <a:cubicBezTo>
                    <a:pt x="1262698" y="62277"/>
                    <a:pt x="1270889" y="54102"/>
                    <a:pt x="1270889" y="44012"/>
                  </a:cubicBezTo>
                  <a:cubicBezTo>
                    <a:pt x="1270762" y="33973"/>
                    <a:pt x="1262571" y="25900"/>
                    <a:pt x="1252538" y="25938"/>
                  </a:cubicBezTo>
                  <a:close/>
                  <a:moveTo>
                    <a:pt x="1252601" y="117070"/>
                  </a:moveTo>
                  <a:cubicBezTo>
                    <a:pt x="1242505" y="117070"/>
                    <a:pt x="1234313" y="125245"/>
                    <a:pt x="1234313" y="135335"/>
                  </a:cubicBezTo>
                  <a:cubicBezTo>
                    <a:pt x="1234313" y="145424"/>
                    <a:pt x="1242505" y="153599"/>
                    <a:pt x="1252601" y="153599"/>
                  </a:cubicBezTo>
                  <a:cubicBezTo>
                    <a:pt x="1255396" y="153574"/>
                    <a:pt x="1258189" y="152901"/>
                    <a:pt x="1260729" y="151633"/>
                  </a:cubicBezTo>
                  <a:cubicBezTo>
                    <a:pt x="1263904" y="144847"/>
                    <a:pt x="1267079" y="138062"/>
                    <a:pt x="1270318" y="131149"/>
                  </a:cubicBezTo>
                  <a:cubicBezTo>
                    <a:pt x="1268413" y="122879"/>
                    <a:pt x="1261047" y="117032"/>
                    <a:pt x="1252538" y="117070"/>
                  </a:cubicBezTo>
                  <a:close/>
                  <a:moveTo>
                    <a:pt x="1280224" y="0"/>
                  </a:moveTo>
                  <a:cubicBezTo>
                    <a:pt x="1281050" y="9982"/>
                    <a:pt x="1289812" y="17396"/>
                    <a:pt x="1299846" y="16558"/>
                  </a:cubicBezTo>
                  <a:cubicBezTo>
                    <a:pt x="1308672" y="15816"/>
                    <a:pt x="1315657" y="8821"/>
                    <a:pt x="1316419" y="0"/>
                  </a:cubicBezTo>
                  <a:close/>
                  <a:moveTo>
                    <a:pt x="1115124" y="345376"/>
                  </a:moveTo>
                  <a:cubicBezTo>
                    <a:pt x="1105027" y="345376"/>
                    <a:pt x="1096836" y="353551"/>
                    <a:pt x="1096836" y="363640"/>
                  </a:cubicBezTo>
                  <a:cubicBezTo>
                    <a:pt x="1096836" y="373730"/>
                    <a:pt x="1105027" y="381905"/>
                    <a:pt x="1115124" y="381905"/>
                  </a:cubicBezTo>
                  <a:cubicBezTo>
                    <a:pt x="1125221" y="381905"/>
                    <a:pt x="1133412" y="373730"/>
                    <a:pt x="1133412" y="363640"/>
                  </a:cubicBezTo>
                  <a:cubicBezTo>
                    <a:pt x="1133412" y="353652"/>
                    <a:pt x="1125411" y="345515"/>
                    <a:pt x="1115378" y="345376"/>
                  </a:cubicBezTo>
                  <a:close/>
                  <a:moveTo>
                    <a:pt x="1115124" y="254054"/>
                  </a:moveTo>
                  <a:cubicBezTo>
                    <a:pt x="1105027" y="254054"/>
                    <a:pt x="1096836" y="262228"/>
                    <a:pt x="1096836" y="272318"/>
                  </a:cubicBezTo>
                  <a:cubicBezTo>
                    <a:pt x="1096836" y="282408"/>
                    <a:pt x="1105027" y="290583"/>
                    <a:pt x="1115124" y="290583"/>
                  </a:cubicBezTo>
                  <a:cubicBezTo>
                    <a:pt x="1125221" y="290583"/>
                    <a:pt x="1133412" y="282408"/>
                    <a:pt x="1133412" y="272318"/>
                  </a:cubicBezTo>
                  <a:cubicBezTo>
                    <a:pt x="1133285" y="262406"/>
                    <a:pt x="1125284" y="254383"/>
                    <a:pt x="1115378" y="254244"/>
                  </a:cubicBezTo>
                  <a:close/>
                  <a:moveTo>
                    <a:pt x="1069404" y="25748"/>
                  </a:moveTo>
                  <a:cubicBezTo>
                    <a:pt x="1059307" y="25748"/>
                    <a:pt x="1051116" y="33922"/>
                    <a:pt x="1051116" y="44012"/>
                  </a:cubicBezTo>
                  <a:cubicBezTo>
                    <a:pt x="1051116" y="54102"/>
                    <a:pt x="1059307" y="62277"/>
                    <a:pt x="1069404" y="62277"/>
                  </a:cubicBezTo>
                  <a:cubicBezTo>
                    <a:pt x="1079500" y="62277"/>
                    <a:pt x="1087692" y="54102"/>
                    <a:pt x="1087692" y="44012"/>
                  </a:cubicBezTo>
                  <a:cubicBezTo>
                    <a:pt x="1087565" y="34100"/>
                    <a:pt x="1079564" y="26078"/>
                    <a:pt x="1069658" y="25938"/>
                  </a:cubicBezTo>
                  <a:close/>
                  <a:moveTo>
                    <a:pt x="1069404" y="117070"/>
                  </a:moveTo>
                  <a:cubicBezTo>
                    <a:pt x="1059307" y="117070"/>
                    <a:pt x="1051116" y="125245"/>
                    <a:pt x="1051116" y="135335"/>
                  </a:cubicBezTo>
                  <a:cubicBezTo>
                    <a:pt x="1051116" y="145424"/>
                    <a:pt x="1059307" y="153599"/>
                    <a:pt x="1069404" y="153599"/>
                  </a:cubicBezTo>
                  <a:cubicBezTo>
                    <a:pt x="1079500" y="153599"/>
                    <a:pt x="1087692" y="145424"/>
                    <a:pt x="1087692" y="135335"/>
                  </a:cubicBezTo>
                  <a:cubicBezTo>
                    <a:pt x="1087692" y="125346"/>
                    <a:pt x="1079627" y="117210"/>
                    <a:pt x="1069658" y="117070"/>
                  </a:cubicBezTo>
                  <a:close/>
                  <a:moveTo>
                    <a:pt x="1160844" y="299715"/>
                  </a:moveTo>
                  <a:cubicBezTo>
                    <a:pt x="1150748" y="299715"/>
                    <a:pt x="1142556" y="307890"/>
                    <a:pt x="1142556" y="317979"/>
                  </a:cubicBezTo>
                  <a:cubicBezTo>
                    <a:pt x="1142556" y="328069"/>
                    <a:pt x="1150748" y="336244"/>
                    <a:pt x="1160844" y="336244"/>
                  </a:cubicBezTo>
                  <a:lnTo>
                    <a:pt x="1162495" y="336244"/>
                  </a:lnTo>
                  <a:cubicBezTo>
                    <a:pt x="1167512" y="327790"/>
                    <a:pt x="1172528" y="319330"/>
                    <a:pt x="1177544" y="310876"/>
                  </a:cubicBezTo>
                  <a:cubicBezTo>
                    <a:pt x="1174750" y="304255"/>
                    <a:pt x="1168274" y="299892"/>
                    <a:pt x="1161098" y="299715"/>
                  </a:cubicBezTo>
                  <a:close/>
                  <a:moveTo>
                    <a:pt x="1160844" y="208392"/>
                  </a:moveTo>
                  <a:cubicBezTo>
                    <a:pt x="1150748" y="208392"/>
                    <a:pt x="1142556" y="216567"/>
                    <a:pt x="1142556" y="226657"/>
                  </a:cubicBezTo>
                  <a:cubicBezTo>
                    <a:pt x="1142556" y="236747"/>
                    <a:pt x="1150748" y="244921"/>
                    <a:pt x="1160844" y="244921"/>
                  </a:cubicBezTo>
                  <a:cubicBezTo>
                    <a:pt x="1170940" y="244921"/>
                    <a:pt x="1179132" y="236747"/>
                    <a:pt x="1179132" y="226657"/>
                  </a:cubicBezTo>
                  <a:cubicBezTo>
                    <a:pt x="1179132" y="216669"/>
                    <a:pt x="1171067" y="208532"/>
                    <a:pt x="1161098" y="208392"/>
                  </a:cubicBezTo>
                  <a:close/>
                  <a:moveTo>
                    <a:pt x="1115124" y="162731"/>
                  </a:moveTo>
                  <a:cubicBezTo>
                    <a:pt x="1105027" y="162731"/>
                    <a:pt x="1096836" y="170906"/>
                    <a:pt x="1096836" y="180996"/>
                  </a:cubicBezTo>
                  <a:cubicBezTo>
                    <a:pt x="1096836" y="191086"/>
                    <a:pt x="1105027" y="199260"/>
                    <a:pt x="1115124" y="199260"/>
                  </a:cubicBezTo>
                  <a:cubicBezTo>
                    <a:pt x="1125221" y="199260"/>
                    <a:pt x="1133412" y="191086"/>
                    <a:pt x="1133412" y="180996"/>
                  </a:cubicBezTo>
                  <a:cubicBezTo>
                    <a:pt x="1133412" y="171007"/>
                    <a:pt x="1125411" y="162871"/>
                    <a:pt x="1115378" y="162731"/>
                  </a:cubicBezTo>
                  <a:close/>
                  <a:moveTo>
                    <a:pt x="1115124" y="71409"/>
                  </a:moveTo>
                  <a:cubicBezTo>
                    <a:pt x="1105027" y="71409"/>
                    <a:pt x="1096836" y="79584"/>
                    <a:pt x="1096836" y="89673"/>
                  </a:cubicBezTo>
                  <a:cubicBezTo>
                    <a:pt x="1096836" y="99763"/>
                    <a:pt x="1105027" y="107938"/>
                    <a:pt x="1115124" y="107938"/>
                  </a:cubicBezTo>
                  <a:cubicBezTo>
                    <a:pt x="1125221" y="107938"/>
                    <a:pt x="1133412" y="99763"/>
                    <a:pt x="1133412" y="89673"/>
                  </a:cubicBezTo>
                  <a:cubicBezTo>
                    <a:pt x="1133412" y="79685"/>
                    <a:pt x="1125411" y="71548"/>
                    <a:pt x="1115378" y="71409"/>
                  </a:cubicBezTo>
                  <a:close/>
                  <a:moveTo>
                    <a:pt x="1160844" y="117070"/>
                  </a:moveTo>
                  <a:cubicBezTo>
                    <a:pt x="1150748" y="117070"/>
                    <a:pt x="1142556" y="125245"/>
                    <a:pt x="1142556" y="135335"/>
                  </a:cubicBezTo>
                  <a:cubicBezTo>
                    <a:pt x="1142556" y="145424"/>
                    <a:pt x="1150748" y="153599"/>
                    <a:pt x="1160844" y="153599"/>
                  </a:cubicBezTo>
                  <a:cubicBezTo>
                    <a:pt x="1170940" y="153599"/>
                    <a:pt x="1179132" y="145424"/>
                    <a:pt x="1179132" y="135335"/>
                  </a:cubicBezTo>
                  <a:cubicBezTo>
                    <a:pt x="1179132" y="125346"/>
                    <a:pt x="1171067" y="117210"/>
                    <a:pt x="1161098" y="117070"/>
                  </a:cubicBezTo>
                  <a:close/>
                  <a:moveTo>
                    <a:pt x="749364" y="619343"/>
                  </a:moveTo>
                  <a:cubicBezTo>
                    <a:pt x="739267" y="619343"/>
                    <a:pt x="731076" y="627518"/>
                    <a:pt x="731076" y="637607"/>
                  </a:cubicBezTo>
                  <a:cubicBezTo>
                    <a:pt x="731076" y="640747"/>
                    <a:pt x="731965" y="643822"/>
                    <a:pt x="733489" y="646549"/>
                  </a:cubicBezTo>
                  <a:cubicBezTo>
                    <a:pt x="743776" y="647057"/>
                    <a:pt x="754190" y="647310"/>
                    <a:pt x="764794" y="647374"/>
                  </a:cubicBezTo>
                  <a:cubicBezTo>
                    <a:pt x="770192" y="638850"/>
                    <a:pt x="767652" y="627568"/>
                    <a:pt x="759143" y="622171"/>
                  </a:cubicBezTo>
                  <a:cubicBezTo>
                    <a:pt x="756222" y="620326"/>
                    <a:pt x="752793" y="619349"/>
                    <a:pt x="749364" y="619343"/>
                  </a:cubicBezTo>
                  <a:close/>
                  <a:moveTo>
                    <a:pt x="749364" y="436698"/>
                  </a:moveTo>
                  <a:cubicBezTo>
                    <a:pt x="739267" y="436698"/>
                    <a:pt x="731076" y="444873"/>
                    <a:pt x="731076" y="454963"/>
                  </a:cubicBezTo>
                  <a:cubicBezTo>
                    <a:pt x="731076" y="465053"/>
                    <a:pt x="739267" y="473227"/>
                    <a:pt x="749364" y="473227"/>
                  </a:cubicBezTo>
                  <a:cubicBezTo>
                    <a:pt x="759461" y="473227"/>
                    <a:pt x="767652" y="465053"/>
                    <a:pt x="767652" y="454963"/>
                  </a:cubicBezTo>
                  <a:cubicBezTo>
                    <a:pt x="767652" y="444974"/>
                    <a:pt x="759587" y="436838"/>
                    <a:pt x="749618" y="436698"/>
                  </a:cubicBezTo>
                  <a:close/>
                  <a:moveTo>
                    <a:pt x="749364" y="528021"/>
                  </a:moveTo>
                  <a:cubicBezTo>
                    <a:pt x="739204" y="527983"/>
                    <a:pt x="731012" y="536164"/>
                    <a:pt x="730949" y="546285"/>
                  </a:cubicBezTo>
                  <a:cubicBezTo>
                    <a:pt x="730886" y="556407"/>
                    <a:pt x="739077" y="564638"/>
                    <a:pt x="749237" y="564676"/>
                  </a:cubicBezTo>
                  <a:cubicBezTo>
                    <a:pt x="759397" y="564714"/>
                    <a:pt x="767588" y="556533"/>
                    <a:pt x="767652" y="546412"/>
                  </a:cubicBezTo>
                  <a:cubicBezTo>
                    <a:pt x="767652" y="546367"/>
                    <a:pt x="767652" y="546330"/>
                    <a:pt x="767652" y="546285"/>
                  </a:cubicBezTo>
                  <a:cubicBezTo>
                    <a:pt x="767652" y="536297"/>
                    <a:pt x="759587" y="528160"/>
                    <a:pt x="749618" y="528021"/>
                  </a:cubicBezTo>
                  <a:close/>
                  <a:moveTo>
                    <a:pt x="703644" y="25748"/>
                  </a:moveTo>
                  <a:cubicBezTo>
                    <a:pt x="693548" y="25748"/>
                    <a:pt x="685356" y="33922"/>
                    <a:pt x="685356" y="44012"/>
                  </a:cubicBezTo>
                  <a:cubicBezTo>
                    <a:pt x="685356" y="54102"/>
                    <a:pt x="693548" y="62277"/>
                    <a:pt x="703644" y="62277"/>
                  </a:cubicBezTo>
                  <a:cubicBezTo>
                    <a:pt x="713740" y="62277"/>
                    <a:pt x="721932" y="54102"/>
                    <a:pt x="721932" y="44012"/>
                  </a:cubicBezTo>
                  <a:cubicBezTo>
                    <a:pt x="721805" y="34100"/>
                    <a:pt x="713804" y="26078"/>
                    <a:pt x="703898" y="25938"/>
                  </a:cubicBezTo>
                  <a:close/>
                  <a:moveTo>
                    <a:pt x="749364" y="162731"/>
                  </a:moveTo>
                  <a:cubicBezTo>
                    <a:pt x="739267" y="162731"/>
                    <a:pt x="731076" y="170906"/>
                    <a:pt x="731076" y="180996"/>
                  </a:cubicBezTo>
                  <a:cubicBezTo>
                    <a:pt x="731076" y="191086"/>
                    <a:pt x="739267" y="199260"/>
                    <a:pt x="749364" y="199260"/>
                  </a:cubicBezTo>
                  <a:cubicBezTo>
                    <a:pt x="759461" y="199260"/>
                    <a:pt x="767652" y="191086"/>
                    <a:pt x="767652" y="180996"/>
                  </a:cubicBezTo>
                  <a:cubicBezTo>
                    <a:pt x="767652" y="171007"/>
                    <a:pt x="759587" y="162871"/>
                    <a:pt x="749618" y="162731"/>
                  </a:cubicBezTo>
                  <a:close/>
                  <a:moveTo>
                    <a:pt x="749364" y="345376"/>
                  </a:moveTo>
                  <a:cubicBezTo>
                    <a:pt x="739267" y="345376"/>
                    <a:pt x="731076" y="353551"/>
                    <a:pt x="731076" y="363640"/>
                  </a:cubicBezTo>
                  <a:cubicBezTo>
                    <a:pt x="731076" y="373730"/>
                    <a:pt x="739267" y="381905"/>
                    <a:pt x="749364" y="381905"/>
                  </a:cubicBezTo>
                  <a:cubicBezTo>
                    <a:pt x="759461" y="381905"/>
                    <a:pt x="767652" y="373730"/>
                    <a:pt x="767652" y="363640"/>
                  </a:cubicBezTo>
                  <a:cubicBezTo>
                    <a:pt x="767652" y="353652"/>
                    <a:pt x="759587" y="345515"/>
                    <a:pt x="749618" y="345376"/>
                  </a:cubicBezTo>
                  <a:close/>
                  <a:moveTo>
                    <a:pt x="749364" y="71409"/>
                  </a:moveTo>
                  <a:cubicBezTo>
                    <a:pt x="739267" y="71409"/>
                    <a:pt x="731076" y="79584"/>
                    <a:pt x="731076" y="89673"/>
                  </a:cubicBezTo>
                  <a:cubicBezTo>
                    <a:pt x="731076" y="99763"/>
                    <a:pt x="739267" y="107938"/>
                    <a:pt x="749364" y="107938"/>
                  </a:cubicBezTo>
                  <a:cubicBezTo>
                    <a:pt x="759461" y="107938"/>
                    <a:pt x="767652" y="99763"/>
                    <a:pt x="767652" y="89673"/>
                  </a:cubicBezTo>
                  <a:cubicBezTo>
                    <a:pt x="767652" y="79685"/>
                    <a:pt x="759587" y="71548"/>
                    <a:pt x="749618" y="71409"/>
                  </a:cubicBezTo>
                  <a:close/>
                  <a:moveTo>
                    <a:pt x="703644" y="117070"/>
                  </a:moveTo>
                  <a:cubicBezTo>
                    <a:pt x="693548" y="117070"/>
                    <a:pt x="685356" y="125245"/>
                    <a:pt x="685356" y="135335"/>
                  </a:cubicBezTo>
                  <a:cubicBezTo>
                    <a:pt x="685356" y="145424"/>
                    <a:pt x="693548" y="153599"/>
                    <a:pt x="703644" y="153599"/>
                  </a:cubicBezTo>
                  <a:cubicBezTo>
                    <a:pt x="713740" y="153599"/>
                    <a:pt x="721932" y="145424"/>
                    <a:pt x="721932" y="135335"/>
                  </a:cubicBezTo>
                  <a:cubicBezTo>
                    <a:pt x="721932" y="125346"/>
                    <a:pt x="713867" y="117210"/>
                    <a:pt x="703898" y="117070"/>
                  </a:cubicBezTo>
                  <a:close/>
                  <a:moveTo>
                    <a:pt x="749364" y="254054"/>
                  </a:moveTo>
                  <a:cubicBezTo>
                    <a:pt x="739267" y="254054"/>
                    <a:pt x="731076" y="262228"/>
                    <a:pt x="731076" y="272318"/>
                  </a:cubicBezTo>
                  <a:cubicBezTo>
                    <a:pt x="731076" y="282408"/>
                    <a:pt x="739267" y="290583"/>
                    <a:pt x="749364" y="290583"/>
                  </a:cubicBezTo>
                  <a:cubicBezTo>
                    <a:pt x="759461" y="290583"/>
                    <a:pt x="767652" y="282408"/>
                    <a:pt x="767652" y="272318"/>
                  </a:cubicBezTo>
                  <a:cubicBezTo>
                    <a:pt x="767525" y="262406"/>
                    <a:pt x="759524" y="254383"/>
                    <a:pt x="749618" y="254244"/>
                  </a:cubicBezTo>
                  <a:close/>
                  <a:moveTo>
                    <a:pt x="703644" y="482359"/>
                  </a:moveTo>
                  <a:cubicBezTo>
                    <a:pt x="693548" y="482359"/>
                    <a:pt x="685356" y="490534"/>
                    <a:pt x="685356" y="500624"/>
                  </a:cubicBezTo>
                  <a:cubicBezTo>
                    <a:pt x="685356" y="510714"/>
                    <a:pt x="693548" y="518888"/>
                    <a:pt x="703644" y="518888"/>
                  </a:cubicBezTo>
                  <a:cubicBezTo>
                    <a:pt x="713740" y="518888"/>
                    <a:pt x="721932" y="510714"/>
                    <a:pt x="721932" y="500624"/>
                  </a:cubicBezTo>
                  <a:cubicBezTo>
                    <a:pt x="721805" y="490712"/>
                    <a:pt x="713804" y="482689"/>
                    <a:pt x="703898" y="482550"/>
                  </a:cubicBezTo>
                  <a:close/>
                  <a:moveTo>
                    <a:pt x="657924" y="71409"/>
                  </a:moveTo>
                  <a:cubicBezTo>
                    <a:pt x="647827" y="71409"/>
                    <a:pt x="639636" y="79584"/>
                    <a:pt x="639636" y="89673"/>
                  </a:cubicBezTo>
                  <a:cubicBezTo>
                    <a:pt x="639636" y="99763"/>
                    <a:pt x="647827" y="107938"/>
                    <a:pt x="657924" y="107938"/>
                  </a:cubicBezTo>
                  <a:cubicBezTo>
                    <a:pt x="668020" y="107938"/>
                    <a:pt x="676212" y="99763"/>
                    <a:pt x="676212" y="89673"/>
                  </a:cubicBezTo>
                  <a:cubicBezTo>
                    <a:pt x="676212" y="79685"/>
                    <a:pt x="668211" y="71548"/>
                    <a:pt x="658178" y="71409"/>
                  </a:cubicBezTo>
                  <a:close/>
                  <a:moveTo>
                    <a:pt x="886524" y="117070"/>
                  </a:moveTo>
                  <a:cubicBezTo>
                    <a:pt x="876427" y="117070"/>
                    <a:pt x="868236" y="125245"/>
                    <a:pt x="868236" y="135335"/>
                  </a:cubicBezTo>
                  <a:cubicBezTo>
                    <a:pt x="868236" y="145424"/>
                    <a:pt x="876427" y="153599"/>
                    <a:pt x="886524" y="153599"/>
                  </a:cubicBezTo>
                  <a:cubicBezTo>
                    <a:pt x="896620" y="153599"/>
                    <a:pt x="904812" y="145424"/>
                    <a:pt x="904812" y="135335"/>
                  </a:cubicBezTo>
                  <a:cubicBezTo>
                    <a:pt x="904812" y="125346"/>
                    <a:pt x="896811" y="117210"/>
                    <a:pt x="886778" y="117070"/>
                  </a:cubicBezTo>
                  <a:close/>
                  <a:moveTo>
                    <a:pt x="657924" y="162731"/>
                  </a:moveTo>
                  <a:cubicBezTo>
                    <a:pt x="647827" y="162731"/>
                    <a:pt x="639636" y="170906"/>
                    <a:pt x="639636" y="180996"/>
                  </a:cubicBezTo>
                  <a:cubicBezTo>
                    <a:pt x="639636" y="191086"/>
                    <a:pt x="647827" y="199260"/>
                    <a:pt x="657924" y="199260"/>
                  </a:cubicBezTo>
                  <a:cubicBezTo>
                    <a:pt x="668020" y="199260"/>
                    <a:pt x="676212" y="191086"/>
                    <a:pt x="676212" y="180996"/>
                  </a:cubicBezTo>
                  <a:cubicBezTo>
                    <a:pt x="676212" y="171007"/>
                    <a:pt x="668211" y="162871"/>
                    <a:pt x="658178" y="162731"/>
                  </a:cubicBezTo>
                  <a:close/>
                  <a:moveTo>
                    <a:pt x="657924" y="345376"/>
                  </a:moveTo>
                  <a:cubicBezTo>
                    <a:pt x="647827" y="345376"/>
                    <a:pt x="639636" y="353551"/>
                    <a:pt x="639636" y="363640"/>
                  </a:cubicBezTo>
                  <a:cubicBezTo>
                    <a:pt x="639636" y="373730"/>
                    <a:pt x="647827" y="381905"/>
                    <a:pt x="657924" y="381905"/>
                  </a:cubicBezTo>
                  <a:cubicBezTo>
                    <a:pt x="668020" y="381905"/>
                    <a:pt x="676212" y="373730"/>
                    <a:pt x="676212" y="363640"/>
                  </a:cubicBezTo>
                  <a:cubicBezTo>
                    <a:pt x="676212" y="353652"/>
                    <a:pt x="668211" y="345515"/>
                    <a:pt x="658178" y="345376"/>
                  </a:cubicBezTo>
                  <a:close/>
                  <a:moveTo>
                    <a:pt x="703644" y="391037"/>
                  </a:moveTo>
                  <a:cubicBezTo>
                    <a:pt x="693548" y="391037"/>
                    <a:pt x="685356" y="399212"/>
                    <a:pt x="685356" y="409302"/>
                  </a:cubicBezTo>
                  <a:cubicBezTo>
                    <a:pt x="685356" y="419391"/>
                    <a:pt x="693548" y="427566"/>
                    <a:pt x="703644" y="427566"/>
                  </a:cubicBezTo>
                  <a:cubicBezTo>
                    <a:pt x="713740" y="427566"/>
                    <a:pt x="721932" y="419391"/>
                    <a:pt x="721932" y="409302"/>
                  </a:cubicBezTo>
                  <a:cubicBezTo>
                    <a:pt x="721932" y="399313"/>
                    <a:pt x="713867" y="391177"/>
                    <a:pt x="703898" y="391037"/>
                  </a:cubicBezTo>
                  <a:close/>
                  <a:moveTo>
                    <a:pt x="703644" y="573682"/>
                  </a:moveTo>
                  <a:cubicBezTo>
                    <a:pt x="693548" y="573682"/>
                    <a:pt x="685356" y="581856"/>
                    <a:pt x="685356" y="591946"/>
                  </a:cubicBezTo>
                  <a:cubicBezTo>
                    <a:pt x="685356" y="602036"/>
                    <a:pt x="693548" y="610211"/>
                    <a:pt x="703644" y="610211"/>
                  </a:cubicBezTo>
                  <a:cubicBezTo>
                    <a:pt x="713740" y="610211"/>
                    <a:pt x="721932" y="602036"/>
                    <a:pt x="721932" y="591946"/>
                  </a:cubicBezTo>
                  <a:cubicBezTo>
                    <a:pt x="721932" y="581958"/>
                    <a:pt x="713867" y="573821"/>
                    <a:pt x="703898" y="573682"/>
                  </a:cubicBezTo>
                  <a:close/>
                  <a:moveTo>
                    <a:pt x="703644" y="208392"/>
                  </a:moveTo>
                  <a:cubicBezTo>
                    <a:pt x="693548" y="208392"/>
                    <a:pt x="685356" y="216567"/>
                    <a:pt x="685356" y="226657"/>
                  </a:cubicBezTo>
                  <a:cubicBezTo>
                    <a:pt x="685356" y="236747"/>
                    <a:pt x="693548" y="244921"/>
                    <a:pt x="703644" y="244921"/>
                  </a:cubicBezTo>
                  <a:cubicBezTo>
                    <a:pt x="713740" y="244921"/>
                    <a:pt x="721932" y="236747"/>
                    <a:pt x="721932" y="226657"/>
                  </a:cubicBezTo>
                  <a:cubicBezTo>
                    <a:pt x="721932" y="216669"/>
                    <a:pt x="713867" y="208532"/>
                    <a:pt x="703898" y="208392"/>
                  </a:cubicBezTo>
                  <a:close/>
                  <a:moveTo>
                    <a:pt x="703644" y="299715"/>
                  </a:moveTo>
                  <a:cubicBezTo>
                    <a:pt x="693548" y="299715"/>
                    <a:pt x="685356" y="307890"/>
                    <a:pt x="685356" y="317979"/>
                  </a:cubicBezTo>
                  <a:cubicBezTo>
                    <a:pt x="685356" y="328069"/>
                    <a:pt x="693548" y="336244"/>
                    <a:pt x="703644" y="336244"/>
                  </a:cubicBezTo>
                  <a:cubicBezTo>
                    <a:pt x="713740" y="336244"/>
                    <a:pt x="721932" y="328069"/>
                    <a:pt x="721932" y="317979"/>
                  </a:cubicBezTo>
                  <a:cubicBezTo>
                    <a:pt x="721932" y="307991"/>
                    <a:pt x="713867" y="299854"/>
                    <a:pt x="703898" y="299715"/>
                  </a:cubicBezTo>
                  <a:close/>
                  <a:moveTo>
                    <a:pt x="795084" y="573682"/>
                  </a:moveTo>
                  <a:cubicBezTo>
                    <a:pt x="784987" y="573682"/>
                    <a:pt x="776796" y="581856"/>
                    <a:pt x="776796" y="591946"/>
                  </a:cubicBezTo>
                  <a:cubicBezTo>
                    <a:pt x="776796" y="602036"/>
                    <a:pt x="784987" y="610211"/>
                    <a:pt x="795084" y="610211"/>
                  </a:cubicBezTo>
                  <a:cubicBezTo>
                    <a:pt x="805180" y="610211"/>
                    <a:pt x="813372" y="602036"/>
                    <a:pt x="813372" y="591946"/>
                  </a:cubicBezTo>
                  <a:cubicBezTo>
                    <a:pt x="813372" y="581958"/>
                    <a:pt x="805371" y="573821"/>
                    <a:pt x="795338" y="573682"/>
                  </a:cubicBezTo>
                  <a:close/>
                  <a:moveTo>
                    <a:pt x="657924" y="254054"/>
                  </a:moveTo>
                  <a:cubicBezTo>
                    <a:pt x="647827" y="254054"/>
                    <a:pt x="639636" y="262228"/>
                    <a:pt x="639636" y="272318"/>
                  </a:cubicBezTo>
                  <a:cubicBezTo>
                    <a:pt x="639636" y="282408"/>
                    <a:pt x="647827" y="290583"/>
                    <a:pt x="657924" y="290583"/>
                  </a:cubicBezTo>
                  <a:cubicBezTo>
                    <a:pt x="668020" y="290583"/>
                    <a:pt x="676212" y="282408"/>
                    <a:pt x="676212" y="272318"/>
                  </a:cubicBezTo>
                  <a:cubicBezTo>
                    <a:pt x="676085" y="262406"/>
                    <a:pt x="668084" y="254383"/>
                    <a:pt x="658178" y="254244"/>
                  </a:cubicBezTo>
                  <a:close/>
                  <a:moveTo>
                    <a:pt x="840804" y="162731"/>
                  </a:moveTo>
                  <a:cubicBezTo>
                    <a:pt x="830707" y="162731"/>
                    <a:pt x="822516" y="170906"/>
                    <a:pt x="822516" y="180996"/>
                  </a:cubicBezTo>
                  <a:cubicBezTo>
                    <a:pt x="822516" y="191086"/>
                    <a:pt x="830707" y="199260"/>
                    <a:pt x="840804" y="199260"/>
                  </a:cubicBezTo>
                  <a:cubicBezTo>
                    <a:pt x="850900" y="199260"/>
                    <a:pt x="859092" y="191086"/>
                    <a:pt x="859092" y="180996"/>
                  </a:cubicBezTo>
                  <a:cubicBezTo>
                    <a:pt x="859092" y="171007"/>
                    <a:pt x="851027" y="162871"/>
                    <a:pt x="841058" y="162731"/>
                  </a:cubicBezTo>
                  <a:close/>
                  <a:moveTo>
                    <a:pt x="840804" y="71409"/>
                  </a:moveTo>
                  <a:cubicBezTo>
                    <a:pt x="830707" y="71409"/>
                    <a:pt x="822516" y="79584"/>
                    <a:pt x="822516" y="89673"/>
                  </a:cubicBezTo>
                  <a:cubicBezTo>
                    <a:pt x="822516" y="99763"/>
                    <a:pt x="830707" y="107938"/>
                    <a:pt x="840804" y="107938"/>
                  </a:cubicBezTo>
                  <a:cubicBezTo>
                    <a:pt x="850900" y="107938"/>
                    <a:pt x="859092" y="99763"/>
                    <a:pt x="859092" y="89673"/>
                  </a:cubicBezTo>
                  <a:cubicBezTo>
                    <a:pt x="859092" y="79685"/>
                    <a:pt x="851027" y="71548"/>
                    <a:pt x="841058" y="71409"/>
                  </a:cubicBezTo>
                  <a:close/>
                  <a:moveTo>
                    <a:pt x="840804" y="345376"/>
                  </a:moveTo>
                  <a:cubicBezTo>
                    <a:pt x="830707" y="345376"/>
                    <a:pt x="822516" y="353551"/>
                    <a:pt x="822516" y="363640"/>
                  </a:cubicBezTo>
                  <a:cubicBezTo>
                    <a:pt x="822516" y="373730"/>
                    <a:pt x="830707" y="381905"/>
                    <a:pt x="840804" y="381905"/>
                  </a:cubicBezTo>
                  <a:cubicBezTo>
                    <a:pt x="850900" y="381905"/>
                    <a:pt x="859092" y="373730"/>
                    <a:pt x="859092" y="363640"/>
                  </a:cubicBezTo>
                  <a:cubicBezTo>
                    <a:pt x="859092" y="353652"/>
                    <a:pt x="851027" y="345515"/>
                    <a:pt x="841058" y="345376"/>
                  </a:cubicBezTo>
                  <a:close/>
                  <a:moveTo>
                    <a:pt x="886524" y="573682"/>
                  </a:moveTo>
                  <a:cubicBezTo>
                    <a:pt x="876427" y="573682"/>
                    <a:pt x="868236" y="581856"/>
                    <a:pt x="868236" y="591946"/>
                  </a:cubicBezTo>
                  <a:cubicBezTo>
                    <a:pt x="868236" y="602036"/>
                    <a:pt x="876427" y="610211"/>
                    <a:pt x="886524" y="610211"/>
                  </a:cubicBezTo>
                  <a:cubicBezTo>
                    <a:pt x="896620" y="610211"/>
                    <a:pt x="904812" y="602036"/>
                    <a:pt x="904812" y="591946"/>
                  </a:cubicBezTo>
                  <a:cubicBezTo>
                    <a:pt x="904812" y="581958"/>
                    <a:pt x="896811" y="573821"/>
                    <a:pt x="886778" y="573682"/>
                  </a:cubicBezTo>
                  <a:close/>
                  <a:moveTo>
                    <a:pt x="840804" y="254054"/>
                  </a:moveTo>
                  <a:cubicBezTo>
                    <a:pt x="830707" y="254054"/>
                    <a:pt x="822516" y="262228"/>
                    <a:pt x="822516" y="272318"/>
                  </a:cubicBezTo>
                  <a:cubicBezTo>
                    <a:pt x="822516" y="282408"/>
                    <a:pt x="830707" y="290583"/>
                    <a:pt x="840804" y="290583"/>
                  </a:cubicBezTo>
                  <a:cubicBezTo>
                    <a:pt x="850900" y="290583"/>
                    <a:pt x="859092" y="282408"/>
                    <a:pt x="859092" y="272318"/>
                  </a:cubicBezTo>
                  <a:cubicBezTo>
                    <a:pt x="858965" y="262406"/>
                    <a:pt x="850964" y="254383"/>
                    <a:pt x="841058" y="254244"/>
                  </a:cubicBezTo>
                  <a:close/>
                  <a:moveTo>
                    <a:pt x="886524" y="208392"/>
                  </a:moveTo>
                  <a:cubicBezTo>
                    <a:pt x="876427" y="208392"/>
                    <a:pt x="868236" y="216567"/>
                    <a:pt x="868236" y="226657"/>
                  </a:cubicBezTo>
                  <a:cubicBezTo>
                    <a:pt x="868236" y="236747"/>
                    <a:pt x="876427" y="244921"/>
                    <a:pt x="886524" y="244921"/>
                  </a:cubicBezTo>
                  <a:cubicBezTo>
                    <a:pt x="896620" y="244921"/>
                    <a:pt x="904812" y="236747"/>
                    <a:pt x="904812" y="226657"/>
                  </a:cubicBezTo>
                  <a:cubicBezTo>
                    <a:pt x="904812" y="216669"/>
                    <a:pt x="896811" y="208532"/>
                    <a:pt x="886778" y="208392"/>
                  </a:cubicBezTo>
                  <a:close/>
                  <a:moveTo>
                    <a:pt x="886524" y="299715"/>
                  </a:moveTo>
                  <a:cubicBezTo>
                    <a:pt x="876427" y="299715"/>
                    <a:pt x="868236" y="307890"/>
                    <a:pt x="868236" y="317979"/>
                  </a:cubicBezTo>
                  <a:cubicBezTo>
                    <a:pt x="868236" y="328069"/>
                    <a:pt x="876427" y="336244"/>
                    <a:pt x="886524" y="336244"/>
                  </a:cubicBezTo>
                  <a:cubicBezTo>
                    <a:pt x="896620" y="336244"/>
                    <a:pt x="904812" y="328069"/>
                    <a:pt x="904812" y="317979"/>
                  </a:cubicBezTo>
                  <a:cubicBezTo>
                    <a:pt x="904812" y="307991"/>
                    <a:pt x="896811" y="299854"/>
                    <a:pt x="886778" y="299715"/>
                  </a:cubicBezTo>
                  <a:close/>
                  <a:moveTo>
                    <a:pt x="886524" y="391037"/>
                  </a:moveTo>
                  <a:cubicBezTo>
                    <a:pt x="876427" y="391037"/>
                    <a:pt x="868236" y="399212"/>
                    <a:pt x="868236" y="409302"/>
                  </a:cubicBezTo>
                  <a:cubicBezTo>
                    <a:pt x="868236" y="419391"/>
                    <a:pt x="876427" y="427566"/>
                    <a:pt x="886524" y="427566"/>
                  </a:cubicBezTo>
                  <a:cubicBezTo>
                    <a:pt x="896620" y="427566"/>
                    <a:pt x="904812" y="419391"/>
                    <a:pt x="904812" y="409302"/>
                  </a:cubicBezTo>
                  <a:cubicBezTo>
                    <a:pt x="904812" y="399313"/>
                    <a:pt x="896811" y="391177"/>
                    <a:pt x="886778" y="391037"/>
                  </a:cubicBezTo>
                  <a:close/>
                  <a:moveTo>
                    <a:pt x="886524" y="482359"/>
                  </a:moveTo>
                  <a:cubicBezTo>
                    <a:pt x="876427" y="482359"/>
                    <a:pt x="868236" y="490534"/>
                    <a:pt x="868236" y="500624"/>
                  </a:cubicBezTo>
                  <a:cubicBezTo>
                    <a:pt x="868236" y="510714"/>
                    <a:pt x="876427" y="518888"/>
                    <a:pt x="886524" y="518888"/>
                  </a:cubicBezTo>
                  <a:cubicBezTo>
                    <a:pt x="896620" y="518888"/>
                    <a:pt x="904812" y="510714"/>
                    <a:pt x="904812" y="500624"/>
                  </a:cubicBezTo>
                  <a:cubicBezTo>
                    <a:pt x="904685" y="490712"/>
                    <a:pt x="896684" y="482689"/>
                    <a:pt x="886778" y="482550"/>
                  </a:cubicBezTo>
                  <a:close/>
                  <a:moveTo>
                    <a:pt x="795084" y="391037"/>
                  </a:moveTo>
                  <a:cubicBezTo>
                    <a:pt x="784987" y="391037"/>
                    <a:pt x="776796" y="399212"/>
                    <a:pt x="776796" y="409302"/>
                  </a:cubicBezTo>
                  <a:cubicBezTo>
                    <a:pt x="776796" y="419391"/>
                    <a:pt x="784987" y="427566"/>
                    <a:pt x="795084" y="427566"/>
                  </a:cubicBezTo>
                  <a:cubicBezTo>
                    <a:pt x="805180" y="427566"/>
                    <a:pt x="813372" y="419391"/>
                    <a:pt x="813372" y="409302"/>
                  </a:cubicBezTo>
                  <a:cubicBezTo>
                    <a:pt x="813372" y="399313"/>
                    <a:pt x="805371" y="391177"/>
                    <a:pt x="795338" y="391037"/>
                  </a:cubicBezTo>
                  <a:close/>
                  <a:moveTo>
                    <a:pt x="795084" y="299715"/>
                  </a:moveTo>
                  <a:cubicBezTo>
                    <a:pt x="784987" y="299715"/>
                    <a:pt x="776796" y="307890"/>
                    <a:pt x="776796" y="317979"/>
                  </a:cubicBezTo>
                  <a:cubicBezTo>
                    <a:pt x="776796" y="328069"/>
                    <a:pt x="784987" y="336244"/>
                    <a:pt x="795084" y="336244"/>
                  </a:cubicBezTo>
                  <a:cubicBezTo>
                    <a:pt x="805180" y="336244"/>
                    <a:pt x="813372" y="328069"/>
                    <a:pt x="813372" y="317979"/>
                  </a:cubicBezTo>
                  <a:cubicBezTo>
                    <a:pt x="813372" y="307991"/>
                    <a:pt x="805371" y="299854"/>
                    <a:pt x="795338" y="299715"/>
                  </a:cubicBezTo>
                  <a:close/>
                  <a:moveTo>
                    <a:pt x="840804" y="436698"/>
                  </a:moveTo>
                  <a:cubicBezTo>
                    <a:pt x="830707" y="436698"/>
                    <a:pt x="822516" y="444873"/>
                    <a:pt x="822516" y="454963"/>
                  </a:cubicBezTo>
                  <a:cubicBezTo>
                    <a:pt x="822516" y="465053"/>
                    <a:pt x="830707" y="473227"/>
                    <a:pt x="840804" y="473227"/>
                  </a:cubicBezTo>
                  <a:cubicBezTo>
                    <a:pt x="850900" y="473227"/>
                    <a:pt x="859092" y="465053"/>
                    <a:pt x="859092" y="454963"/>
                  </a:cubicBezTo>
                  <a:cubicBezTo>
                    <a:pt x="859092" y="444974"/>
                    <a:pt x="851027" y="436838"/>
                    <a:pt x="841058" y="436698"/>
                  </a:cubicBezTo>
                  <a:close/>
                  <a:moveTo>
                    <a:pt x="795084" y="208392"/>
                  </a:moveTo>
                  <a:cubicBezTo>
                    <a:pt x="784987" y="208392"/>
                    <a:pt x="776796" y="216567"/>
                    <a:pt x="776796" y="226657"/>
                  </a:cubicBezTo>
                  <a:cubicBezTo>
                    <a:pt x="776796" y="236747"/>
                    <a:pt x="784987" y="244921"/>
                    <a:pt x="795084" y="244921"/>
                  </a:cubicBezTo>
                  <a:cubicBezTo>
                    <a:pt x="805180" y="244921"/>
                    <a:pt x="813372" y="236747"/>
                    <a:pt x="813372" y="226657"/>
                  </a:cubicBezTo>
                  <a:cubicBezTo>
                    <a:pt x="813372" y="216669"/>
                    <a:pt x="805371" y="208532"/>
                    <a:pt x="795338" y="208392"/>
                  </a:cubicBezTo>
                  <a:close/>
                  <a:moveTo>
                    <a:pt x="795084" y="482359"/>
                  </a:moveTo>
                  <a:cubicBezTo>
                    <a:pt x="784987" y="482359"/>
                    <a:pt x="776796" y="490534"/>
                    <a:pt x="776796" y="500624"/>
                  </a:cubicBezTo>
                  <a:cubicBezTo>
                    <a:pt x="776796" y="510714"/>
                    <a:pt x="784987" y="518888"/>
                    <a:pt x="795084" y="518888"/>
                  </a:cubicBezTo>
                  <a:cubicBezTo>
                    <a:pt x="805180" y="518888"/>
                    <a:pt x="813372" y="510714"/>
                    <a:pt x="813372" y="500624"/>
                  </a:cubicBezTo>
                  <a:cubicBezTo>
                    <a:pt x="813245" y="490712"/>
                    <a:pt x="805244" y="482689"/>
                    <a:pt x="795338" y="482550"/>
                  </a:cubicBezTo>
                  <a:close/>
                  <a:moveTo>
                    <a:pt x="795084" y="117070"/>
                  </a:moveTo>
                  <a:cubicBezTo>
                    <a:pt x="784987" y="117070"/>
                    <a:pt x="776796" y="125245"/>
                    <a:pt x="776796" y="135335"/>
                  </a:cubicBezTo>
                  <a:cubicBezTo>
                    <a:pt x="776796" y="145424"/>
                    <a:pt x="784987" y="153599"/>
                    <a:pt x="795084" y="153599"/>
                  </a:cubicBezTo>
                  <a:cubicBezTo>
                    <a:pt x="805180" y="153599"/>
                    <a:pt x="813372" y="145424"/>
                    <a:pt x="813372" y="135335"/>
                  </a:cubicBezTo>
                  <a:cubicBezTo>
                    <a:pt x="813372" y="125346"/>
                    <a:pt x="805371" y="117210"/>
                    <a:pt x="795338" y="117070"/>
                  </a:cubicBezTo>
                  <a:close/>
                  <a:moveTo>
                    <a:pt x="840804" y="528021"/>
                  </a:moveTo>
                  <a:cubicBezTo>
                    <a:pt x="830644" y="527983"/>
                    <a:pt x="822452" y="536164"/>
                    <a:pt x="822389" y="546285"/>
                  </a:cubicBezTo>
                  <a:cubicBezTo>
                    <a:pt x="822325" y="556407"/>
                    <a:pt x="830517" y="564638"/>
                    <a:pt x="840677" y="564676"/>
                  </a:cubicBezTo>
                  <a:cubicBezTo>
                    <a:pt x="850837" y="564714"/>
                    <a:pt x="859028" y="556533"/>
                    <a:pt x="859092" y="546412"/>
                  </a:cubicBezTo>
                  <a:cubicBezTo>
                    <a:pt x="859092" y="546367"/>
                    <a:pt x="859092" y="546330"/>
                    <a:pt x="859092" y="546285"/>
                  </a:cubicBezTo>
                  <a:cubicBezTo>
                    <a:pt x="859092" y="536297"/>
                    <a:pt x="851027" y="528160"/>
                    <a:pt x="841058" y="528021"/>
                  </a:cubicBezTo>
                  <a:close/>
                  <a:moveTo>
                    <a:pt x="840804" y="619343"/>
                  </a:moveTo>
                  <a:cubicBezTo>
                    <a:pt x="830707" y="619343"/>
                    <a:pt x="822516" y="627518"/>
                    <a:pt x="822516" y="637607"/>
                  </a:cubicBezTo>
                  <a:cubicBezTo>
                    <a:pt x="822516" y="639148"/>
                    <a:pt x="822770" y="640683"/>
                    <a:pt x="823151" y="642174"/>
                  </a:cubicBezTo>
                  <a:cubicBezTo>
                    <a:pt x="835089" y="639814"/>
                    <a:pt x="846837" y="636701"/>
                    <a:pt x="858393" y="632851"/>
                  </a:cubicBezTo>
                  <a:cubicBezTo>
                    <a:pt x="856298" y="624994"/>
                    <a:pt x="849186" y="619489"/>
                    <a:pt x="841058" y="619343"/>
                  </a:cubicBezTo>
                  <a:close/>
                  <a:moveTo>
                    <a:pt x="795084" y="25748"/>
                  </a:moveTo>
                  <a:cubicBezTo>
                    <a:pt x="784987" y="25748"/>
                    <a:pt x="776796" y="33922"/>
                    <a:pt x="776796" y="44012"/>
                  </a:cubicBezTo>
                  <a:cubicBezTo>
                    <a:pt x="776796" y="54102"/>
                    <a:pt x="784987" y="62277"/>
                    <a:pt x="795084" y="62277"/>
                  </a:cubicBezTo>
                  <a:cubicBezTo>
                    <a:pt x="805180" y="62277"/>
                    <a:pt x="813372" y="54102"/>
                    <a:pt x="813372" y="44012"/>
                  </a:cubicBezTo>
                  <a:cubicBezTo>
                    <a:pt x="813245" y="34100"/>
                    <a:pt x="805244" y="26078"/>
                    <a:pt x="795338" y="25938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7" name="Google Shape;457;p8"/>
            <p:cNvSpPr/>
            <p:nvPr/>
          </p:nvSpPr>
          <p:spPr>
            <a:xfrm flipH="1">
              <a:off x="1676047" y="1606642"/>
              <a:ext cx="679513" cy="456825"/>
            </a:xfrm>
            <a:custGeom>
              <a:avLst/>
              <a:gdLst/>
              <a:ahLst/>
              <a:cxnLst/>
              <a:rect l="l" t="t" r="r" b="b"/>
              <a:pathLst>
                <a:path w="1812035" h="1218201" extrusionOk="0">
                  <a:moveTo>
                    <a:pt x="877760" y="1218202"/>
                  </a:moveTo>
                  <a:cubicBezTo>
                    <a:pt x="1373442" y="1218202"/>
                    <a:pt x="1576959" y="444118"/>
                    <a:pt x="1812036" y="0"/>
                  </a:cubicBezTo>
                  <a:lnTo>
                    <a:pt x="0" y="0"/>
                  </a:lnTo>
                  <a:cubicBezTo>
                    <a:pt x="243967" y="601269"/>
                    <a:pt x="522922" y="1218202"/>
                    <a:pt x="877760" y="1218202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8" name="Google Shape;458;p8"/>
            <p:cNvSpPr/>
            <p:nvPr/>
          </p:nvSpPr>
          <p:spPr>
            <a:xfrm flipH="1">
              <a:off x="2355561" y="1183542"/>
              <a:ext cx="479298" cy="423103"/>
            </a:xfrm>
            <a:custGeom>
              <a:avLst/>
              <a:gdLst/>
              <a:ahLst/>
              <a:cxnLst/>
              <a:rect l="l" t="t" r="r" b="b"/>
              <a:pathLst>
                <a:path w="1278128" h="1128274" extrusionOk="0">
                  <a:moveTo>
                    <a:pt x="641922" y="0"/>
                  </a:moveTo>
                  <a:cubicBezTo>
                    <a:pt x="371729" y="0"/>
                    <a:pt x="243142" y="659994"/>
                    <a:pt x="0" y="1128275"/>
                  </a:cubicBezTo>
                  <a:lnTo>
                    <a:pt x="1278128" y="1128275"/>
                  </a:lnTo>
                  <a:cubicBezTo>
                    <a:pt x="1046290" y="557066"/>
                    <a:pt x="845947" y="0"/>
                    <a:pt x="641922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9" name="Google Shape;459;p8"/>
            <p:cNvSpPr/>
            <p:nvPr/>
          </p:nvSpPr>
          <p:spPr>
            <a:xfrm flipH="1">
              <a:off x="1411014" y="1492704"/>
              <a:ext cx="265033" cy="113939"/>
            </a:xfrm>
            <a:custGeom>
              <a:avLst/>
              <a:gdLst/>
              <a:ahLst/>
              <a:cxnLst/>
              <a:rect l="l" t="t" r="r" b="b"/>
              <a:pathLst>
                <a:path w="706755" h="303837" extrusionOk="0">
                  <a:moveTo>
                    <a:pt x="320167" y="0"/>
                  </a:moveTo>
                  <a:cubicBezTo>
                    <a:pt x="194310" y="0"/>
                    <a:pt x="94615" y="125251"/>
                    <a:pt x="0" y="303837"/>
                  </a:cubicBezTo>
                  <a:lnTo>
                    <a:pt x="706755" y="303837"/>
                  </a:lnTo>
                  <a:cubicBezTo>
                    <a:pt x="594932" y="135335"/>
                    <a:pt x="483933" y="0"/>
                    <a:pt x="320167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0" name="Google Shape;460;p8"/>
            <p:cNvSpPr/>
            <p:nvPr/>
          </p:nvSpPr>
          <p:spPr>
            <a:xfrm flipH="1">
              <a:off x="218" y="1606642"/>
              <a:ext cx="189405" cy="242741"/>
            </a:xfrm>
            <a:custGeom>
              <a:avLst/>
              <a:gdLst/>
              <a:ahLst/>
              <a:cxnLst/>
              <a:rect l="l" t="t" r="r" b="b"/>
              <a:pathLst>
                <a:path w="505079" h="647310" extrusionOk="0">
                  <a:moveTo>
                    <a:pt x="0" y="0"/>
                  </a:moveTo>
                  <a:cubicBezTo>
                    <a:pt x="127000" y="368460"/>
                    <a:pt x="278765" y="644013"/>
                    <a:pt x="505079" y="647310"/>
                  </a:cubicBezTo>
                  <a:lnTo>
                    <a:pt x="505079" y="0"/>
                  </a:ln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1" name="Google Shape;461;p8"/>
            <p:cNvSpPr/>
            <p:nvPr/>
          </p:nvSpPr>
          <p:spPr>
            <a:xfrm flipH="1">
              <a:off x="3227765" y="1249917"/>
              <a:ext cx="397002" cy="356728"/>
            </a:xfrm>
            <a:custGeom>
              <a:avLst/>
              <a:gdLst/>
              <a:ahLst/>
              <a:cxnLst/>
              <a:rect l="l" t="t" r="r" b="b"/>
              <a:pathLst>
                <a:path w="1058671" h="951274" extrusionOk="0">
                  <a:moveTo>
                    <a:pt x="584200" y="0"/>
                  </a:moveTo>
                  <a:cubicBezTo>
                    <a:pt x="388938" y="0"/>
                    <a:pt x="206692" y="447289"/>
                    <a:pt x="0" y="951274"/>
                  </a:cubicBezTo>
                  <a:lnTo>
                    <a:pt x="1058672" y="951274"/>
                  </a:lnTo>
                  <a:cubicBezTo>
                    <a:pt x="920623" y="672805"/>
                    <a:pt x="806005" y="314808"/>
                    <a:pt x="664654" y="17313"/>
                  </a:cubicBezTo>
                  <a:cubicBezTo>
                    <a:pt x="639312" y="6075"/>
                    <a:pt x="611924" y="184"/>
                    <a:pt x="584200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2" name="Google Shape;462;p8"/>
            <p:cNvSpPr/>
            <p:nvPr/>
          </p:nvSpPr>
          <p:spPr>
            <a:xfrm flipH="1">
              <a:off x="1457615" y="1606642"/>
              <a:ext cx="470225" cy="214036"/>
            </a:xfrm>
            <a:custGeom>
              <a:avLst/>
              <a:gdLst/>
              <a:ahLst/>
              <a:cxnLst/>
              <a:rect l="l" t="t" r="r" b="b"/>
              <a:pathLst>
                <a:path w="1253934" h="570764" extrusionOk="0">
                  <a:moveTo>
                    <a:pt x="569913" y="570765"/>
                  </a:moveTo>
                  <a:cubicBezTo>
                    <a:pt x="852488" y="570765"/>
                    <a:pt x="1068959" y="318106"/>
                    <a:pt x="1253934" y="0"/>
                  </a:cubicBezTo>
                  <a:lnTo>
                    <a:pt x="0" y="0"/>
                  </a:lnTo>
                  <a:cubicBezTo>
                    <a:pt x="142240" y="325336"/>
                    <a:pt x="312674" y="570765"/>
                    <a:pt x="569913" y="570765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3" name="Google Shape;463;p8"/>
            <p:cNvSpPr/>
            <p:nvPr/>
          </p:nvSpPr>
          <p:spPr>
            <a:xfrm flipH="1">
              <a:off x="218" y="1202353"/>
              <a:ext cx="314754" cy="404291"/>
            </a:xfrm>
            <a:custGeom>
              <a:avLst/>
              <a:gdLst/>
              <a:ahLst/>
              <a:cxnLst/>
              <a:rect l="l" t="t" r="r" b="b"/>
              <a:pathLst>
                <a:path w="839343" h="1078110" extrusionOk="0">
                  <a:moveTo>
                    <a:pt x="0" y="1078111"/>
                  </a:moveTo>
                  <a:lnTo>
                    <a:pt x="839343" y="1078111"/>
                  </a:lnTo>
                  <a:lnTo>
                    <a:pt x="839343" y="0"/>
                  </a:lnTo>
                  <a:cubicBezTo>
                    <a:pt x="537274" y="5898"/>
                    <a:pt x="328867" y="647881"/>
                    <a:pt x="0" y="1078111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4" name="Google Shape;464;p8"/>
            <p:cNvSpPr/>
            <p:nvPr/>
          </p:nvSpPr>
          <p:spPr>
            <a:xfrm flipH="1">
              <a:off x="1934650" y="1012171"/>
              <a:ext cx="699230" cy="594522"/>
            </a:xfrm>
            <a:custGeom>
              <a:avLst/>
              <a:gdLst/>
              <a:ahLst/>
              <a:cxnLst/>
              <a:rect l="l" t="t" r="r" b="b"/>
              <a:pathLst>
                <a:path w="1864614" h="1585393" extrusionOk="0">
                  <a:moveTo>
                    <a:pt x="215900" y="962880"/>
                  </a:moveTo>
                  <a:lnTo>
                    <a:pt x="839153" y="1585267"/>
                  </a:lnTo>
                  <a:lnTo>
                    <a:pt x="866648" y="1585267"/>
                  </a:lnTo>
                  <a:lnTo>
                    <a:pt x="223329" y="942523"/>
                  </a:lnTo>
                  <a:close/>
                  <a:moveTo>
                    <a:pt x="194754" y="1023761"/>
                  </a:moveTo>
                  <a:lnTo>
                    <a:pt x="757047" y="1585267"/>
                  </a:lnTo>
                  <a:lnTo>
                    <a:pt x="784542" y="1585267"/>
                  </a:lnTo>
                  <a:lnTo>
                    <a:pt x="201866" y="1003341"/>
                  </a:lnTo>
                  <a:cubicBezTo>
                    <a:pt x="199771" y="1010190"/>
                    <a:pt x="197358" y="1016976"/>
                    <a:pt x="195009" y="1023761"/>
                  </a:cubicBezTo>
                  <a:close/>
                  <a:moveTo>
                    <a:pt x="173990" y="1084833"/>
                  </a:moveTo>
                  <a:lnTo>
                    <a:pt x="675132" y="1585267"/>
                  </a:lnTo>
                  <a:lnTo>
                    <a:pt x="702691" y="1585267"/>
                  </a:lnTo>
                  <a:lnTo>
                    <a:pt x="181039" y="1064349"/>
                  </a:lnTo>
                  <a:close/>
                  <a:moveTo>
                    <a:pt x="259143" y="841751"/>
                  </a:moveTo>
                  <a:lnTo>
                    <a:pt x="1003681" y="1585267"/>
                  </a:lnTo>
                  <a:lnTo>
                    <a:pt x="1031177" y="1585267"/>
                  </a:lnTo>
                  <a:lnTo>
                    <a:pt x="266700" y="821584"/>
                  </a:lnTo>
                  <a:close/>
                  <a:moveTo>
                    <a:pt x="237490" y="902188"/>
                  </a:moveTo>
                  <a:lnTo>
                    <a:pt x="921512" y="1585267"/>
                  </a:lnTo>
                  <a:lnTo>
                    <a:pt x="949071" y="1585267"/>
                  </a:lnTo>
                  <a:lnTo>
                    <a:pt x="244729" y="881895"/>
                  </a:lnTo>
                  <a:close/>
                  <a:moveTo>
                    <a:pt x="303657" y="722207"/>
                  </a:moveTo>
                  <a:lnTo>
                    <a:pt x="1167892" y="1585267"/>
                  </a:lnTo>
                  <a:lnTo>
                    <a:pt x="1195451" y="1585267"/>
                  </a:lnTo>
                  <a:lnTo>
                    <a:pt x="311150" y="702358"/>
                  </a:lnTo>
                  <a:cubicBezTo>
                    <a:pt x="308801" y="708953"/>
                    <a:pt x="306260" y="715549"/>
                    <a:pt x="303657" y="722207"/>
                  </a:cubicBezTo>
                  <a:close/>
                  <a:moveTo>
                    <a:pt x="281178" y="781757"/>
                  </a:moveTo>
                  <a:lnTo>
                    <a:pt x="1085850" y="1585267"/>
                  </a:lnTo>
                  <a:lnTo>
                    <a:pt x="1113346" y="1585267"/>
                  </a:lnTo>
                  <a:lnTo>
                    <a:pt x="288671" y="761717"/>
                  </a:lnTo>
                  <a:cubicBezTo>
                    <a:pt x="286131" y="768376"/>
                    <a:pt x="283654" y="775035"/>
                    <a:pt x="281178" y="781757"/>
                  </a:cubicBezTo>
                  <a:close/>
                  <a:moveTo>
                    <a:pt x="45657" y="1448727"/>
                  </a:moveTo>
                  <a:lnTo>
                    <a:pt x="182372" y="1585267"/>
                  </a:lnTo>
                  <a:lnTo>
                    <a:pt x="209867" y="1585267"/>
                  </a:lnTo>
                  <a:lnTo>
                    <a:pt x="53086" y="1428687"/>
                  </a:lnTo>
                  <a:close/>
                  <a:moveTo>
                    <a:pt x="23051" y="1508150"/>
                  </a:moveTo>
                  <a:lnTo>
                    <a:pt x="100266" y="1585267"/>
                  </a:lnTo>
                  <a:lnTo>
                    <a:pt x="127762" y="1585267"/>
                  </a:lnTo>
                  <a:lnTo>
                    <a:pt x="30671" y="1488300"/>
                  </a:lnTo>
                  <a:close/>
                  <a:moveTo>
                    <a:pt x="67501" y="1388797"/>
                  </a:moveTo>
                  <a:lnTo>
                    <a:pt x="264351" y="1585394"/>
                  </a:lnTo>
                  <a:lnTo>
                    <a:pt x="292100" y="1585394"/>
                  </a:lnTo>
                  <a:lnTo>
                    <a:pt x="75121" y="1368757"/>
                  </a:lnTo>
                  <a:close/>
                  <a:moveTo>
                    <a:pt x="326517" y="663228"/>
                  </a:moveTo>
                  <a:lnTo>
                    <a:pt x="1249807" y="1585267"/>
                  </a:lnTo>
                  <a:lnTo>
                    <a:pt x="1277303" y="1585267"/>
                  </a:lnTo>
                  <a:lnTo>
                    <a:pt x="334709" y="643632"/>
                  </a:lnTo>
                  <a:cubicBezTo>
                    <a:pt x="332041" y="650164"/>
                    <a:pt x="329374" y="656696"/>
                    <a:pt x="326771" y="663228"/>
                  </a:cubicBezTo>
                  <a:close/>
                  <a:moveTo>
                    <a:pt x="153035" y="1145905"/>
                  </a:moveTo>
                  <a:lnTo>
                    <a:pt x="593027" y="1585267"/>
                  </a:lnTo>
                  <a:lnTo>
                    <a:pt x="620522" y="1585267"/>
                  </a:lnTo>
                  <a:lnTo>
                    <a:pt x="160084" y="1125421"/>
                  </a:lnTo>
                  <a:close/>
                  <a:moveTo>
                    <a:pt x="0" y="1566812"/>
                  </a:moveTo>
                  <a:lnTo>
                    <a:pt x="18288" y="1585077"/>
                  </a:lnTo>
                  <a:lnTo>
                    <a:pt x="45847" y="1585077"/>
                  </a:lnTo>
                  <a:lnTo>
                    <a:pt x="7747" y="1547026"/>
                  </a:lnTo>
                  <a:cubicBezTo>
                    <a:pt x="5080" y="1554128"/>
                    <a:pt x="2413" y="1560470"/>
                    <a:pt x="0" y="1566812"/>
                  </a:cubicBezTo>
                  <a:close/>
                  <a:moveTo>
                    <a:pt x="132207" y="1206723"/>
                  </a:moveTo>
                  <a:lnTo>
                    <a:pt x="511111" y="1585077"/>
                  </a:lnTo>
                  <a:lnTo>
                    <a:pt x="538607" y="1585077"/>
                  </a:lnTo>
                  <a:lnTo>
                    <a:pt x="139065" y="1186302"/>
                  </a:lnTo>
                  <a:close/>
                  <a:moveTo>
                    <a:pt x="110998" y="1267605"/>
                  </a:moveTo>
                  <a:lnTo>
                    <a:pt x="428942" y="1585077"/>
                  </a:lnTo>
                  <a:lnTo>
                    <a:pt x="456438" y="1585077"/>
                  </a:lnTo>
                  <a:lnTo>
                    <a:pt x="118110" y="1247184"/>
                  </a:lnTo>
                  <a:cubicBezTo>
                    <a:pt x="115570" y="1254223"/>
                    <a:pt x="113221" y="1261009"/>
                    <a:pt x="110808" y="1267795"/>
                  </a:cubicBezTo>
                  <a:close/>
                  <a:moveTo>
                    <a:pt x="89662" y="1328233"/>
                  </a:moveTo>
                  <a:lnTo>
                    <a:pt x="346837" y="1585077"/>
                  </a:lnTo>
                  <a:lnTo>
                    <a:pt x="374333" y="1585077"/>
                  </a:lnTo>
                  <a:lnTo>
                    <a:pt x="96838" y="1307939"/>
                  </a:lnTo>
                  <a:cubicBezTo>
                    <a:pt x="94234" y="1314915"/>
                    <a:pt x="91884" y="1321701"/>
                    <a:pt x="89472" y="1328423"/>
                  </a:cubicBezTo>
                  <a:close/>
                  <a:moveTo>
                    <a:pt x="1792922" y="1361400"/>
                  </a:moveTo>
                  <a:lnTo>
                    <a:pt x="599122" y="169137"/>
                  </a:lnTo>
                  <a:cubicBezTo>
                    <a:pt x="594868" y="173956"/>
                    <a:pt x="590614" y="178966"/>
                    <a:pt x="586422" y="183976"/>
                  </a:cubicBezTo>
                  <a:lnTo>
                    <a:pt x="1809750" y="1405920"/>
                  </a:lnTo>
                  <a:cubicBezTo>
                    <a:pt x="1804035" y="1391251"/>
                    <a:pt x="1798383" y="1376475"/>
                    <a:pt x="1792732" y="1361591"/>
                  </a:cubicBezTo>
                  <a:close/>
                  <a:moveTo>
                    <a:pt x="1608772" y="849171"/>
                  </a:moveTo>
                  <a:lnTo>
                    <a:pt x="785876" y="27967"/>
                  </a:lnTo>
                  <a:cubicBezTo>
                    <a:pt x="779526" y="30631"/>
                    <a:pt x="773176" y="33421"/>
                    <a:pt x="766826" y="36402"/>
                  </a:cubicBezTo>
                  <a:lnTo>
                    <a:pt x="1624076" y="892549"/>
                  </a:lnTo>
                  <a:close/>
                  <a:moveTo>
                    <a:pt x="1745488" y="1231837"/>
                  </a:moveTo>
                  <a:lnTo>
                    <a:pt x="638873" y="127217"/>
                  </a:lnTo>
                  <a:cubicBezTo>
                    <a:pt x="634238" y="131720"/>
                    <a:pt x="629603" y="136222"/>
                    <a:pt x="625030" y="140915"/>
                  </a:cubicBezTo>
                  <a:lnTo>
                    <a:pt x="1760728" y="1275088"/>
                  </a:lnTo>
                  <a:close/>
                  <a:moveTo>
                    <a:pt x="1700149" y="1104493"/>
                  </a:moveTo>
                  <a:lnTo>
                    <a:pt x="682689" y="89166"/>
                  </a:lnTo>
                  <a:cubicBezTo>
                    <a:pt x="677609" y="93161"/>
                    <a:pt x="672528" y="97347"/>
                    <a:pt x="667512" y="101533"/>
                  </a:cubicBezTo>
                  <a:lnTo>
                    <a:pt x="1714818" y="1147490"/>
                  </a:lnTo>
                  <a:close/>
                  <a:moveTo>
                    <a:pt x="1558734" y="717197"/>
                  </a:moveTo>
                  <a:lnTo>
                    <a:pt x="848423" y="8435"/>
                  </a:lnTo>
                  <a:cubicBezTo>
                    <a:pt x="841058" y="10020"/>
                    <a:pt x="833691" y="11859"/>
                    <a:pt x="826453" y="13952"/>
                  </a:cubicBezTo>
                  <a:lnTo>
                    <a:pt x="1575753" y="762288"/>
                  </a:lnTo>
                  <a:cubicBezTo>
                    <a:pt x="1569974" y="747239"/>
                    <a:pt x="1564132" y="732272"/>
                    <a:pt x="1558354" y="717388"/>
                  </a:cubicBezTo>
                  <a:close/>
                  <a:moveTo>
                    <a:pt x="1655128" y="977593"/>
                  </a:moveTo>
                  <a:lnTo>
                    <a:pt x="731266" y="55491"/>
                  </a:lnTo>
                  <a:cubicBezTo>
                    <a:pt x="725615" y="58852"/>
                    <a:pt x="719963" y="62404"/>
                    <a:pt x="714375" y="66082"/>
                  </a:cubicBezTo>
                  <a:lnTo>
                    <a:pt x="1670050" y="1020337"/>
                  </a:lnTo>
                  <a:cubicBezTo>
                    <a:pt x="1664843" y="1006131"/>
                    <a:pt x="1659827" y="991925"/>
                    <a:pt x="1654746" y="977783"/>
                  </a:cubicBezTo>
                  <a:close/>
                  <a:moveTo>
                    <a:pt x="1289876" y="202621"/>
                  </a:moveTo>
                  <a:lnTo>
                    <a:pt x="1173035" y="85995"/>
                  </a:lnTo>
                  <a:cubicBezTo>
                    <a:pt x="1150029" y="68341"/>
                    <a:pt x="1125385" y="52924"/>
                    <a:pt x="1099439" y="39954"/>
                  </a:cubicBezTo>
                  <a:lnTo>
                    <a:pt x="1356423" y="296544"/>
                  </a:lnTo>
                  <a:cubicBezTo>
                    <a:pt x="1335786" y="264142"/>
                    <a:pt x="1313434" y="232854"/>
                    <a:pt x="1289495" y="202812"/>
                  </a:cubicBezTo>
                  <a:close/>
                  <a:moveTo>
                    <a:pt x="1501457" y="577994"/>
                  </a:moveTo>
                  <a:lnTo>
                    <a:pt x="922147" y="0"/>
                  </a:lnTo>
                  <a:cubicBezTo>
                    <a:pt x="913321" y="0"/>
                    <a:pt x="904558" y="634"/>
                    <a:pt x="895922" y="1332"/>
                  </a:cubicBezTo>
                  <a:lnTo>
                    <a:pt x="1521396" y="625938"/>
                  </a:lnTo>
                  <a:cubicBezTo>
                    <a:pt x="1514666" y="609894"/>
                    <a:pt x="1507934" y="593912"/>
                    <a:pt x="1501077" y="578185"/>
                  </a:cubicBezTo>
                  <a:close/>
                  <a:moveTo>
                    <a:pt x="1428496" y="423127"/>
                  </a:moveTo>
                  <a:lnTo>
                    <a:pt x="1013841" y="9576"/>
                  </a:lnTo>
                  <a:cubicBezTo>
                    <a:pt x="1002792" y="7039"/>
                    <a:pt x="991597" y="4926"/>
                    <a:pt x="980250" y="3234"/>
                  </a:cubicBezTo>
                  <a:lnTo>
                    <a:pt x="1455293" y="477667"/>
                  </a:lnTo>
                  <a:cubicBezTo>
                    <a:pt x="1446340" y="459275"/>
                    <a:pt x="1437322" y="441157"/>
                    <a:pt x="1428115" y="423317"/>
                  </a:cubicBezTo>
                  <a:close/>
                  <a:moveTo>
                    <a:pt x="456057" y="381651"/>
                  </a:moveTo>
                  <a:lnTo>
                    <a:pt x="1661033" y="1585077"/>
                  </a:lnTo>
                  <a:lnTo>
                    <a:pt x="1688592" y="1585077"/>
                  </a:lnTo>
                  <a:lnTo>
                    <a:pt x="465455" y="364084"/>
                  </a:lnTo>
                  <a:cubicBezTo>
                    <a:pt x="462153" y="369982"/>
                    <a:pt x="458915" y="375880"/>
                    <a:pt x="455676" y="381842"/>
                  </a:cubicBezTo>
                  <a:close/>
                  <a:moveTo>
                    <a:pt x="427990" y="435620"/>
                  </a:moveTo>
                  <a:lnTo>
                    <a:pt x="1578928" y="1585077"/>
                  </a:lnTo>
                  <a:lnTo>
                    <a:pt x="1606423" y="1585077"/>
                  </a:lnTo>
                  <a:lnTo>
                    <a:pt x="436880" y="417609"/>
                  </a:lnTo>
                  <a:cubicBezTo>
                    <a:pt x="433769" y="423634"/>
                    <a:pt x="430657" y="429659"/>
                    <a:pt x="427609" y="435810"/>
                  </a:cubicBezTo>
                  <a:close/>
                  <a:moveTo>
                    <a:pt x="1845564" y="1495847"/>
                  </a:moveTo>
                  <a:lnTo>
                    <a:pt x="561911" y="214354"/>
                  </a:lnTo>
                  <a:cubicBezTo>
                    <a:pt x="557975" y="219554"/>
                    <a:pt x="554101" y="224881"/>
                    <a:pt x="550164" y="230145"/>
                  </a:cubicBezTo>
                  <a:lnTo>
                    <a:pt x="1864614" y="1542904"/>
                  </a:lnTo>
                  <a:cubicBezTo>
                    <a:pt x="1858137" y="1527429"/>
                    <a:pt x="1851660" y="1511828"/>
                    <a:pt x="1845183" y="1496037"/>
                  </a:cubicBezTo>
                  <a:close/>
                  <a:moveTo>
                    <a:pt x="375222" y="547553"/>
                  </a:moveTo>
                  <a:lnTo>
                    <a:pt x="1414272" y="1585267"/>
                  </a:lnTo>
                  <a:lnTo>
                    <a:pt x="1441831" y="1585267"/>
                  </a:lnTo>
                  <a:lnTo>
                    <a:pt x="383730" y="528528"/>
                  </a:lnTo>
                  <a:cubicBezTo>
                    <a:pt x="381000" y="534870"/>
                    <a:pt x="378016" y="541148"/>
                    <a:pt x="375222" y="547553"/>
                  </a:cubicBezTo>
                  <a:close/>
                  <a:moveTo>
                    <a:pt x="400622" y="491111"/>
                  </a:moveTo>
                  <a:lnTo>
                    <a:pt x="1496251" y="1585267"/>
                  </a:lnTo>
                  <a:lnTo>
                    <a:pt x="1524000" y="1585267"/>
                  </a:lnTo>
                  <a:lnTo>
                    <a:pt x="409702" y="472466"/>
                  </a:lnTo>
                  <a:close/>
                  <a:moveTo>
                    <a:pt x="516509" y="278723"/>
                  </a:moveTo>
                  <a:lnTo>
                    <a:pt x="1824609" y="1585140"/>
                  </a:lnTo>
                  <a:lnTo>
                    <a:pt x="1852105" y="1585140"/>
                  </a:lnTo>
                  <a:lnTo>
                    <a:pt x="527685" y="262235"/>
                  </a:lnTo>
                  <a:cubicBezTo>
                    <a:pt x="524002" y="267689"/>
                    <a:pt x="520319" y="273079"/>
                    <a:pt x="516699" y="278723"/>
                  </a:cubicBezTo>
                  <a:close/>
                  <a:moveTo>
                    <a:pt x="484759" y="329458"/>
                  </a:moveTo>
                  <a:lnTo>
                    <a:pt x="1742059" y="1585140"/>
                  </a:lnTo>
                  <a:lnTo>
                    <a:pt x="1769555" y="1585140"/>
                  </a:lnTo>
                  <a:lnTo>
                    <a:pt x="495617" y="312208"/>
                  </a:lnTo>
                  <a:cubicBezTo>
                    <a:pt x="492125" y="317916"/>
                    <a:pt x="488950" y="323814"/>
                    <a:pt x="485267" y="329395"/>
                  </a:cubicBezTo>
                  <a:close/>
                  <a:moveTo>
                    <a:pt x="350076" y="605010"/>
                  </a:moveTo>
                  <a:lnTo>
                    <a:pt x="1331659" y="1585330"/>
                  </a:lnTo>
                  <a:lnTo>
                    <a:pt x="1359154" y="1585330"/>
                  </a:lnTo>
                  <a:lnTo>
                    <a:pt x="358775" y="585668"/>
                  </a:ln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5" name="Google Shape;465;p8"/>
            <p:cNvSpPr/>
            <p:nvPr/>
          </p:nvSpPr>
          <p:spPr>
            <a:xfrm flipH="1">
              <a:off x="189647" y="898161"/>
              <a:ext cx="710732" cy="708485"/>
            </a:xfrm>
            <a:custGeom>
              <a:avLst/>
              <a:gdLst/>
              <a:ahLst/>
              <a:cxnLst/>
              <a:rect l="l" t="t" r="r" b="b"/>
              <a:pathLst>
                <a:path w="1895284" h="1889294" extrusionOk="0">
                  <a:moveTo>
                    <a:pt x="878205" y="1889294"/>
                  </a:moveTo>
                  <a:lnTo>
                    <a:pt x="931735" y="1889294"/>
                  </a:lnTo>
                  <a:lnTo>
                    <a:pt x="931735" y="14333"/>
                  </a:lnTo>
                  <a:cubicBezTo>
                    <a:pt x="913194" y="20420"/>
                    <a:pt x="895286" y="28190"/>
                    <a:pt x="878205" y="37544"/>
                  </a:cubicBezTo>
                  <a:close/>
                  <a:moveTo>
                    <a:pt x="607695" y="1889294"/>
                  </a:moveTo>
                  <a:lnTo>
                    <a:pt x="661226" y="1889294"/>
                  </a:lnTo>
                  <a:lnTo>
                    <a:pt x="661226" y="256971"/>
                  </a:lnTo>
                  <a:cubicBezTo>
                    <a:pt x="643065" y="284241"/>
                    <a:pt x="625221" y="313223"/>
                    <a:pt x="607695" y="343917"/>
                  </a:cubicBezTo>
                  <a:close/>
                  <a:moveTo>
                    <a:pt x="427419" y="1889294"/>
                  </a:moveTo>
                  <a:lnTo>
                    <a:pt x="480885" y="1889294"/>
                  </a:lnTo>
                  <a:lnTo>
                    <a:pt x="480885" y="601903"/>
                  </a:lnTo>
                  <a:cubicBezTo>
                    <a:pt x="462852" y="643505"/>
                    <a:pt x="445009" y="686357"/>
                    <a:pt x="427419" y="730452"/>
                  </a:cubicBezTo>
                  <a:close/>
                  <a:moveTo>
                    <a:pt x="697865" y="1889294"/>
                  </a:moveTo>
                  <a:lnTo>
                    <a:pt x="751396" y="1889294"/>
                  </a:lnTo>
                  <a:lnTo>
                    <a:pt x="751396" y="140281"/>
                  </a:lnTo>
                  <a:cubicBezTo>
                    <a:pt x="733171" y="160068"/>
                    <a:pt x="715328" y="181651"/>
                    <a:pt x="697865" y="205031"/>
                  </a:cubicBezTo>
                  <a:close/>
                  <a:moveTo>
                    <a:pt x="517525" y="1889294"/>
                  </a:moveTo>
                  <a:lnTo>
                    <a:pt x="571056" y="1889294"/>
                  </a:lnTo>
                  <a:lnTo>
                    <a:pt x="571056" y="411141"/>
                  </a:lnTo>
                  <a:cubicBezTo>
                    <a:pt x="552895" y="445894"/>
                    <a:pt x="535115" y="482296"/>
                    <a:pt x="517525" y="520030"/>
                  </a:cubicBezTo>
                  <a:close/>
                  <a:moveTo>
                    <a:pt x="66675" y="1889294"/>
                  </a:moveTo>
                  <a:lnTo>
                    <a:pt x="120206" y="1889294"/>
                  </a:lnTo>
                  <a:lnTo>
                    <a:pt x="120206" y="1579813"/>
                  </a:lnTo>
                  <a:cubicBezTo>
                    <a:pt x="102489" y="1628309"/>
                    <a:pt x="84646" y="1676037"/>
                    <a:pt x="66675" y="1723011"/>
                  </a:cubicBezTo>
                  <a:close/>
                  <a:moveTo>
                    <a:pt x="30035" y="1889294"/>
                  </a:moveTo>
                  <a:lnTo>
                    <a:pt x="30035" y="1816363"/>
                  </a:lnTo>
                  <a:cubicBezTo>
                    <a:pt x="20066" y="1841014"/>
                    <a:pt x="10096" y="1865322"/>
                    <a:pt x="0" y="1889294"/>
                  </a:cubicBezTo>
                  <a:close/>
                  <a:moveTo>
                    <a:pt x="247015" y="1889294"/>
                  </a:moveTo>
                  <a:lnTo>
                    <a:pt x="300482" y="1889294"/>
                  </a:lnTo>
                  <a:lnTo>
                    <a:pt x="300482" y="1069676"/>
                  </a:lnTo>
                  <a:cubicBezTo>
                    <a:pt x="282639" y="1119986"/>
                    <a:pt x="264858" y="1170721"/>
                    <a:pt x="247015" y="1221880"/>
                  </a:cubicBezTo>
                  <a:close/>
                  <a:moveTo>
                    <a:pt x="337185" y="1889294"/>
                  </a:moveTo>
                  <a:lnTo>
                    <a:pt x="390652" y="1889294"/>
                  </a:lnTo>
                  <a:lnTo>
                    <a:pt x="390652" y="823867"/>
                  </a:lnTo>
                  <a:cubicBezTo>
                    <a:pt x="372682" y="870923"/>
                    <a:pt x="354902" y="918823"/>
                    <a:pt x="337185" y="967573"/>
                  </a:cubicBezTo>
                  <a:close/>
                  <a:moveTo>
                    <a:pt x="156845" y="1889294"/>
                  </a:moveTo>
                  <a:lnTo>
                    <a:pt x="210376" y="1889294"/>
                  </a:lnTo>
                  <a:lnTo>
                    <a:pt x="210376" y="1326393"/>
                  </a:lnTo>
                  <a:cubicBezTo>
                    <a:pt x="192532" y="1377128"/>
                    <a:pt x="174689" y="1427691"/>
                    <a:pt x="156845" y="1478090"/>
                  </a:cubicBezTo>
                  <a:close/>
                  <a:moveTo>
                    <a:pt x="787971" y="1889294"/>
                  </a:moveTo>
                  <a:lnTo>
                    <a:pt x="841502" y="1889294"/>
                  </a:lnTo>
                  <a:lnTo>
                    <a:pt x="841502" y="60184"/>
                  </a:lnTo>
                  <a:cubicBezTo>
                    <a:pt x="822643" y="73317"/>
                    <a:pt x="804799" y="87748"/>
                    <a:pt x="787971" y="103372"/>
                  </a:cubicBezTo>
                  <a:close/>
                  <a:moveTo>
                    <a:pt x="1501902" y="1889294"/>
                  </a:moveTo>
                  <a:lnTo>
                    <a:pt x="1555369" y="1889294"/>
                  </a:lnTo>
                  <a:lnTo>
                    <a:pt x="1555369" y="725442"/>
                  </a:lnTo>
                  <a:cubicBezTo>
                    <a:pt x="1538033" y="671917"/>
                    <a:pt x="1520254" y="620041"/>
                    <a:pt x="1501902" y="570194"/>
                  </a:cubicBezTo>
                  <a:close/>
                  <a:moveTo>
                    <a:pt x="1592008" y="1889294"/>
                  </a:moveTo>
                  <a:lnTo>
                    <a:pt x="1645539" y="1889294"/>
                  </a:lnTo>
                  <a:lnTo>
                    <a:pt x="1645539" y="1026298"/>
                  </a:lnTo>
                  <a:cubicBezTo>
                    <a:pt x="1628013" y="964021"/>
                    <a:pt x="1610234" y="902569"/>
                    <a:pt x="1592008" y="842385"/>
                  </a:cubicBezTo>
                  <a:close/>
                  <a:moveTo>
                    <a:pt x="1682179" y="1889294"/>
                  </a:moveTo>
                  <a:lnTo>
                    <a:pt x="1735709" y="1889294"/>
                  </a:lnTo>
                  <a:lnTo>
                    <a:pt x="1735709" y="1353980"/>
                  </a:lnTo>
                  <a:cubicBezTo>
                    <a:pt x="1717866" y="1288786"/>
                    <a:pt x="1700085" y="1223339"/>
                    <a:pt x="1682179" y="1158272"/>
                  </a:cubicBezTo>
                  <a:close/>
                  <a:moveTo>
                    <a:pt x="1862519" y="1790425"/>
                  </a:moveTo>
                  <a:lnTo>
                    <a:pt x="1862519" y="1889294"/>
                  </a:lnTo>
                  <a:lnTo>
                    <a:pt x="1895284" y="1889294"/>
                  </a:lnTo>
                  <a:cubicBezTo>
                    <a:pt x="1884235" y="1856995"/>
                    <a:pt x="1873314" y="1824037"/>
                    <a:pt x="1862582" y="1790425"/>
                  </a:cubicBezTo>
                  <a:close/>
                  <a:moveTo>
                    <a:pt x="1772348" y="1889294"/>
                  </a:moveTo>
                  <a:lnTo>
                    <a:pt x="1825879" y="1889294"/>
                  </a:lnTo>
                  <a:lnTo>
                    <a:pt x="1825879" y="1671833"/>
                  </a:lnTo>
                  <a:cubicBezTo>
                    <a:pt x="1807718" y="1611205"/>
                    <a:pt x="1789938" y="1549245"/>
                    <a:pt x="1772348" y="1486525"/>
                  </a:cubicBezTo>
                  <a:close/>
                  <a:moveTo>
                    <a:pt x="968375" y="4883"/>
                  </a:moveTo>
                  <a:lnTo>
                    <a:pt x="968375" y="1889294"/>
                  </a:lnTo>
                  <a:lnTo>
                    <a:pt x="1021842" y="1889294"/>
                  </a:lnTo>
                  <a:lnTo>
                    <a:pt x="1021842" y="0"/>
                  </a:lnTo>
                  <a:lnTo>
                    <a:pt x="1020191" y="0"/>
                  </a:lnTo>
                  <a:cubicBezTo>
                    <a:pt x="1002792" y="-8"/>
                    <a:pt x="985457" y="1627"/>
                    <a:pt x="968375" y="4883"/>
                  </a:cubicBezTo>
                  <a:close/>
                  <a:moveTo>
                    <a:pt x="1050925" y="1889294"/>
                  </a:moveTo>
                  <a:lnTo>
                    <a:pt x="1104456" y="1889294"/>
                  </a:lnTo>
                  <a:lnTo>
                    <a:pt x="1104456" y="13318"/>
                  </a:lnTo>
                  <a:cubicBezTo>
                    <a:pt x="1087057" y="7658"/>
                    <a:pt x="1069086" y="3770"/>
                    <a:pt x="1050925" y="1712"/>
                  </a:cubicBezTo>
                  <a:close/>
                  <a:moveTo>
                    <a:pt x="1141096" y="1889294"/>
                  </a:moveTo>
                  <a:lnTo>
                    <a:pt x="1194626" y="1889294"/>
                  </a:lnTo>
                  <a:lnTo>
                    <a:pt x="1194626" y="60564"/>
                  </a:lnTo>
                  <a:cubicBezTo>
                    <a:pt x="1177862" y="48103"/>
                    <a:pt x="1159891" y="37232"/>
                    <a:pt x="1141096" y="28094"/>
                  </a:cubicBezTo>
                  <a:close/>
                  <a:moveTo>
                    <a:pt x="1321435" y="1889294"/>
                  </a:moveTo>
                  <a:lnTo>
                    <a:pt x="1374902" y="1889294"/>
                  </a:lnTo>
                  <a:lnTo>
                    <a:pt x="1374902" y="284304"/>
                  </a:lnTo>
                  <a:cubicBezTo>
                    <a:pt x="1357694" y="253187"/>
                    <a:pt x="1339850" y="224205"/>
                    <a:pt x="1321435" y="197358"/>
                  </a:cubicBezTo>
                  <a:close/>
                  <a:moveTo>
                    <a:pt x="1231265" y="90942"/>
                  </a:moveTo>
                  <a:lnTo>
                    <a:pt x="1231265" y="1889294"/>
                  </a:lnTo>
                  <a:lnTo>
                    <a:pt x="1284732" y="1889294"/>
                  </a:lnTo>
                  <a:lnTo>
                    <a:pt x="1284732" y="148335"/>
                  </a:lnTo>
                  <a:cubicBezTo>
                    <a:pt x="1268349" y="127978"/>
                    <a:pt x="1250569" y="108800"/>
                    <a:pt x="1231456" y="90942"/>
                  </a:cubicBezTo>
                  <a:close/>
                  <a:moveTo>
                    <a:pt x="1411605" y="1889294"/>
                  </a:moveTo>
                  <a:lnTo>
                    <a:pt x="1465072" y="1889294"/>
                  </a:lnTo>
                  <a:lnTo>
                    <a:pt x="1465072" y="475637"/>
                  </a:lnTo>
                  <a:cubicBezTo>
                    <a:pt x="1447800" y="433401"/>
                    <a:pt x="1430021" y="393193"/>
                    <a:pt x="1411605" y="355142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6" name="Google Shape;466;p8"/>
            <p:cNvSpPr/>
            <p:nvPr/>
          </p:nvSpPr>
          <p:spPr>
            <a:xfrm flipH="1">
              <a:off x="1410942" y="1569757"/>
              <a:ext cx="46601" cy="36885"/>
            </a:xfrm>
            <a:custGeom>
              <a:avLst/>
              <a:gdLst/>
              <a:ahLst/>
              <a:cxnLst/>
              <a:rect l="l" t="t" r="r" b="b"/>
              <a:pathLst>
                <a:path w="124269" h="98361" extrusionOk="0">
                  <a:moveTo>
                    <a:pt x="0" y="98362"/>
                  </a:moveTo>
                  <a:lnTo>
                    <a:pt x="124269" y="98362"/>
                  </a:lnTo>
                  <a:cubicBezTo>
                    <a:pt x="101409" y="63926"/>
                    <a:pt x="78549" y="30821"/>
                    <a:pt x="55245" y="0"/>
                  </a:cubicBezTo>
                  <a:cubicBezTo>
                    <a:pt x="37020" y="33358"/>
                    <a:pt x="18606" y="66145"/>
                    <a:pt x="0" y="98362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7" name="Google Shape;467;p8"/>
            <p:cNvSpPr/>
            <p:nvPr/>
          </p:nvSpPr>
          <p:spPr>
            <a:xfrm flipH="1">
              <a:off x="314972" y="1606642"/>
              <a:ext cx="459581" cy="142691"/>
            </a:xfrm>
            <a:custGeom>
              <a:avLst/>
              <a:gdLst/>
              <a:ahLst/>
              <a:cxnLst/>
              <a:rect l="l" t="t" r="r" b="b"/>
              <a:pathLst>
                <a:path w="1225550" h="380509" extrusionOk="0">
                  <a:moveTo>
                    <a:pt x="607632" y="380510"/>
                  </a:moveTo>
                  <a:cubicBezTo>
                    <a:pt x="862712" y="380510"/>
                    <a:pt x="1059435" y="217271"/>
                    <a:pt x="1225550" y="0"/>
                  </a:cubicBezTo>
                  <a:lnTo>
                    <a:pt x="0" y="0"/>
                  </a:lnTo>
                  <a:cubicBezTo>
                    <a:pt x="173101" y="220442"/>
                    <a:pt x="370078" y="380510"/>
                    <a:pt x="607632" y="38051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8" name="Google Shape;468;p8"/>
            <p:cNvSpPr/>
            <p:nvPr/>
          </p:nvSpPr>
          <p:spPr>
            <a:xfrm flipH="1">
              <a:off x="2636739" y="1606143"/>
              <a:ext cx="506206" cy="237366"/>
            </a:xfrm>
            <a:custGeom>
              <a:avLst/>
              <a:gdLst/>
              <a:ahLst/>
              <a:cxnLst/>
              <a:rect l="l" t="t" r="r" b="b"/>
              <a:pathLst>
                <a:path w="1349883" h="632977" extrusionOk="0">
                  <a:moveTo>
                    <a:pt x="617347" y="0"/>
                  </a:moveTo>
                  <a:cubicBezTo>
                    <a:pt x="595535" y="0"/>
                    <a:pt x="577850" y="17662"/>
                    <a:pt x="577850" y="39446"/>
                  </a:cubicBezTo>
                  <a:cubicBezTo>
                    <a:pt x="577850" y="39465"/>
                    <a:pt x="577850" y="39491"/>
                    <a:pt x="577850" y="39509"/>
                  </a:cubicBezTo>
                  <a:lnTo>
                    <a:pt x="577850" y="569877"/>
                  </a:lnTo>
                  <a:cubicBezTo>
                    <a:pt x="577850" y="591661"/>
                    <a:pt x="595535" y="609323"/>
                    <a:pt x="617347" y="609323"/>
                  </a:cubicBezTo>
                  <a:cubicBezTo>
                    <a:pt x="639159" y="609323"/>
                    <a:pt x="656844" y="591661"/>
                    <a:pt x="656844" y="569877"/>
                  </a:cubicBezTo>
                  <a:lnTo>
                    <a:pt x="656844" y="39509"/>
                  </a:lnTo>
                  <a:cubicBezTo>
                    <a:pt x="656876" y="17725"/>
                    <a:pt x="639223" y="38"/>
                    <a:pt x="617411" y="0"/>
                  </a:cubicBezTo>
                  <a:cubicBezTo>
                    <a:pt x="617392" y="0"/>
                    <a:pt x="617366" y="0"/>
                    <a:pt x="617347" y="0"/>
                  </a:cubicBezTo>
                  <a:close/>
                  <a:moveTo>
                    <a:pt x="39497" y="0"/>
                  </a:moveTo>
                  <a:cubicBezTo>
                    <a:pt x="17685" y="0"/>
                    <a:pt x="0" y="17662"/>
                    <a:pt x="0" y="39446"/>
                  </a:cubicBezTo>
                  <a:cubicBezTo>
                    <a:pt x="0" y="39465"/>
                    <a:pt x="0" y="39491"/>
                    <a:pt x="0" y="39509"/>
                  </a:cubicBezTo>
                  <a:lnTo>
                    <a:pt x="0" y="69506"/>
                  </a:lnTo>
                  <a:cubicBezTo>
                    <a:pt x="0" y="91291"/>
                    <a:pt x="17685" y="108953"/>
                    <a:pt x="39497" y="108953"/>
                  </a:cubicBezTo>
                  <a:cubicBezTo>
                    <a:pt x="61309" y="108953"/>
                    <a:pt x="78994" y="91291"/>
                    <a:pt x="78994" y="69506"/>
                  </a:cubicBezTo>
                  <a:lnTo>
                    <a:pt x="78994" y="39509"/>
                  </a:lnTo>
                  <a:cubicBezTo>
                    <a:pt x="79032" y="17821"/>
                    <a:pt x="61532" y="171"/>
                    <a:pt x="39815" y="0"/>
                  </a:cubicBezTo>
                  <a:close/>
                  <a:moveTo>
                    <a:pt x="501523" y="0"/>
                  </a:moveTo>
                  <a:cubicBezTo>
                    <a:pt x="479711" y="0"/>
                    <a:pt x="462026" y="17662"/>
                    <a:pt x="462026" y="39446"/>
                  </a:cubicBezTo>
                  <a:cubicBezTo>
                    <a:pt x="462026" y="39465"/>
                    <a:pt x="462026" y="39491"/>
                    <a:pt x="462026" y="39509"/>
                  </a:cubicBezTo>
                  <a:lnTo>
                    <a:pt x="462026" y="513561"/>
                  </a:lnTo>
                  <a:cubicBezTo>
                    <a:pt x="462026" y="535345"/>
                    <a:pt x="479711" y="553007"/>
                    <a:pt x="501523" y="553007"/>
                  </a:cubicBezTo>
                  <a:cubicBezTo>
                    <a:pt x="523336" y="553007"/>
                    <a:pt x="541020" y="535345"/>
                    <a:pt x="541020" y="513561"/>
                  </a:cubicBezTo>
                  <a:lnTo>
                    <a:pt x="541020" y="39509"/>
                  </a:lnTo>
                  <a:cubicBezTo>
                    <a:pt x="541058" y="17821"/>
                    <a:pt x="523558" y="171"/>
                    <a:pt x="501841" y="0"/>
                  </a:cubicBezTo>
                  <a:close/>
                  <a:moveTo>
                    <a:pt x="386017" y="0"/>
                  </a:moveTo>
                  <a:cubicBezTo>
                    <a:pt x="364205" y="0"/>
                    <a:pt x="346520" y="17662"/>
                    <a:pt x="346520" y="39446"/>
                  </a:cubicBezTo>
                  <a:cubicBezTo>
                    <a:pt x="346520" y="39465"/>
                    <a:pt x="346520" y="39491"/>
                    <a:pt x="346520" y="39509"/>
                  </a:cubicBezTo>
                  <a:lnTo>
                    <a:pt x="346520" y="437206"/>
                  </a:lnTo>
                  <a:cubicBezTo>
                    <a:pt x="346520" y="458990"/>
                    <a:pt x="364205" y="476652"/>
                    <a:pt x="386017" y="476652"/>
                  </a:cubicBezTo>
                  <a:cubicBezTo>
                    <a:pt x="407829" y="476652"/>
                    <a:pt x="425514" y="458990"/>
                    <a:pt x="425514" y="437206"/>
                  </a:cubicBezTo>
                  <a:lnTo>
                    <a:pt x="425514" y="39509"/>
                  </a:lnTo>
                  <a:cubicBezTo>
                    <a:pt x="425552" y="17821"/>
                    <a:pt x="408051" y="171"/>
                    <a:pt x="386334" y="0"/>
                  </a:cubicBezTo>
                  <a:close/>
                  <a:moveTo>
                    <a:pt x="155004" y="0"/>
                  </a:moveTo>
                  <a:cubicBezTo>
                    <a:pt x="133191" y="0"/>
                    <a:pt x="115507" y="17662"/>
                    <a:pt x="115507" y="39446"/>
                  </a:cubicBezTo>
                  <a:cubicBezTo>
                    <a:pt x="115507" y="39465"/>
                    <a:pt x="115507" y="39491"/>
                    <a:pt x="115507" y="39509"/>
                  </a:cubicBezTo>
                  <a:lnTo>
                    <a:pt x="115507" y="171356"/>
                  </a:lnTo>
                  <a:cubicBezTo>
                    <a:pt x="115507" y="193140"/>
                    <a:pt x="133191" y="210802"/>
                    <a:pt x="155004" y="210802"/>
                  </a:cubicBezTo>
                  <a:cubicBezTo>
                    <a:pt x="176816" y="210802"/>
                    <a:pt x="194501" y="193140"/>
                    <a:pt x="194501" y="171356"/>
                  </a:cubicBezTo>
                  <a:lnTo>
                    <a:pt x="194501" y="39509"/>
                  </a:lnTo>
                  <a:cubicBezTo>
                    <a:pt x="194539" y="17821"/>
                    <a:pt x="177038" y="171"/>
                    <a:pt x="155321" y="0"/>
                  </a:cubicBezTo>
                  <a:close/>
                  <a:moveTo>
                    <a:pt x="270510" y="0"/>
                  </a:moveTo>
                  <a:cubicBezTo>
                    <a:pt x="248698" y="0"/>
                    <a:pt x="231013" y="17662"/>
                    <a:pt x="231013" y="39446"/>
                  </a:cubicBezTo>
                  <a:cubicBezTo>
                    <a:pt x="231013" y="39465"/>
                    <a:pt x="231013" y="39491"/>
                    <a:pt x="231013" y="39509"/>
                  </a:cubicBezTo>
                  <a:lnTo>
                    <a:pt x="231013" y="322355"/>
                  </a:lnTo>
                  <a:cubicBezTo>
                    <a:pt x="231013" y="344139"/>
                    <a:pt x="248698" y="361801"/>
                    <a:pt x="270510" y="361801"/>
                  </a:cubicBezTo>
                  <a:cubicBezTo>
                    <a:pt x="292322" y="361801"/>
                    <a:pt x="310007" y="344139"/>
                    <a:pt x="310007" y="322355"/>
                  </a:cubicBezTo>
                  <a:lnTo>
                    <a:pt x="310007" y="39509"/>
                  </a:lnTo>
                  <a:cubicBezTo>
                    <a:pt x="310045" y="17821"/>
                    <a:pt x="292545" y="171"/>
                    <a:pt x="270828" y="0"/>
                  </a:cubicBezTo>
                  <a:close/>
                  <a:moveTo>
                    <a:pt x="848360" y="0"/>
                  </a:moveTo>
                  <a:cubicBezTo>
                    <a:pt x="826548" y="0"/>
                    <a:pt x="808863" y="17662"/>
                    <a:pt x="808863" y="39446"/>
                  </a:cubicBezTo>
                  <a:cubicBezTo>
                    <a:pt x="808863" y="39465"/>
                    <a:pt x="808863" y="39491"/>
                    <a:pt x="808863" y="39509"/>
                  </a:cubicBezTo>
                  <a:lnTo>
                    <a:pt x="808863" y="580911"/>
                  </a:lnTo>
                  <a:cubicBezTo>
                    <a:pt x="808863" y="602696"/>
                    <a:pt x="826548" y="620358"/>
                    <a:pt x="848360" y="620358"/>
                  </a:cubicBezTo>
                  <a:cubicBezTo>
                    <a:pt x="870172" y="620358"/>
                    <a:pt x="887857" y="602696"/>
                    <a:pt x="887857" y="580911"/>
                  </a:cubicBezTo>
                  <a:lnTo>
                    <a:pt x="887857" y="39509"/>
                  </a:lnTo>
                  <a:cubicBezTo>
                    <a:pt x="887889" y="17725"/>
                    <a:pt x="870236" y="38"/>
                    <a:pt x="848424" y="0"/>
                  </a:cubicBezTo>
                  <a:cubicBezTo>
                    <a:pt x="848405" y="0"/>
                    <a:pt x="848379" y="0"/>
                    <a:pt x="848360" y="0"/>
                  </a:cubicBezTo>
                  <a:close/>
                  <a:moveTo>
                    <a:pt x="1194880" y="0"/>
                  </a:moveTo>
                  <a:cubicBezTo>
                    <a:pt x="1173068" y="0"/>
                    <a:pt x="1155383" y="17662"/>
                    <a:pt x="1155383" y="39446"/>
                  </a:cubicBezTo>
                  <a:cubicBezTo>
                    <a:pt x="1155383" y="39465"/>
                    <a:pt x="1155383" y="39491"/>
                    <a:pt x="1155383" y="39509"/>
                  </a:cubicBezTo>
                  <a:lnTo>
                    <a:pt x="1155383" y="236106"/>
                  </a:lnTo>
                  <a:cubicBezTo>
                    <a:pt x="1155383" y="257890"/>
                    <a:pt x="1173068" y="275552"/>
                    <a:pt x="1194880" y="275552"/>
                  </a:cubicBezTo>
                  <a:cubicBezTo>
                    <a:pt x="1216692" y="275552"/>
                    <a:pt x="1234377" y="257890"/>
                    <a:pt x="1234377" y="236106"/>
                  </a:cubicBezTo>
                  <a:lnTo>
                    <a:pt x="1234377" y="39509"/>
                  </a:lnTo>
                  <a:cubicBezTo>
                    <a:pt x="1234408" y="17725"/>
                    <a:pt x="1216756" y="38"/>
                    <a:pt x="1194943" y="0"/>
                  </a:cubicBezTo>
                  <a:cubicBezTo>
                    <a:pt x="1194924" y="0"/>
                    <a:pt x="1194899" y="0"/>
                    <a:pt x="1194880" y="0"/>
                  </a:cubicBezTo>
                  <a:close/>
                  <a:moveTo>
                    <a:pt x="1310386" y="0"/>
                  </a:moveTo>
                  <a:cubicBezTo>
                    <a:pt x="1288574" y="0"/>
                    <a:pt x="1270889" y="17662"/>
                    <a:pt x="1270889" y="39446"/>
                  </a:cubicBezTo>
                  <a:cubicBezTo>
                    <a:pt x="1270889" y="39465"/>
                    <a:pt x="1270889" y="39491"/>
                    <a:pt x="1270889" y="39509"/>
                  </a:cubicBezTo>
                  <a:lnTo>
                    <a:pt x="1270889" y="71219"/>
                  </a:lnTo>
                  <a:cubicBezTo>
                    <a:pt x="1270889" y="93003"/>
                    <a:pt x="1288574" y="110665"/>
                    <a:pt x="1310386" y="110665"/>
                  </a:cubicBezTo>
                  <a:cubicBezTo>
                    <a:pt x="1332199" y="110665"/>
                    <a:pt x="1349883" y="93003"/>
                    <a:pt x="1349883" y="71219"/>
                  </a:cubicBezTo>
                  <a:lnTo>
                    <a:pt x="1349883" y="39509"/>
                  </a:lnTo>
                  <a:cubicBezTo>
                    <a:pt x="1349915" y="17725"/>
                    <a:pt x="1332262" y="38"/>
                    <a:pt x="1310450" y="0"/>
                  </a:cubicBezTo>
                  <a:cubicBezTo>
                    <a:pt x="1310431" y="0"/>
                    <a:pt x="1310405" y="0"/>
                    <a:pt x="1310386" y="0"/>
                  </a:cubicBezTo>
                  <a:close/>
                  <a:moveTo>
                    <a:pt x="732536" y="0"/>
                  </a:moveTo>
                  <a:cubicBezTo>
                    <a:pt x="710724" y="0"/>
                    <a:pt x="693039" y="17662"/>
                    <a:pt x="693039" y="39446"/>
                  </a:cubicBezTo>
                  <a:cubicBezTo>
                    <a:pt x="693039" y="39465"/>
                    <a:pt x="693039" y="39491"/>
                    <a:pt x="693039" y="39509"/>
                  </a:cubicBezTo>
                  <a:lnTo>
                    <a:pt x="693039" y="593532"/>
                  </a:lnTo>
                  <a:cubicBezTo>
                    <a:pt x="693039" y="615316"/>
                    <a:pt x="710724" y="632978"/>
                    <a:pt x="732536" y="632978"/>
                  </a:cubicBezTo>
                  <a:cubicBezTo>
                    <a:pt x="754349" y="632978"/>
                    <a:pt x="772033" y="615316"/>
                    <a:pt x="772033" y="593532"/>
                  </a:cubicBezTo>
                  <a:lnTo>
                    <a:pt x="772033" y="39509"/>
                  </a:lnTo>
                  <a:cubicBezTo>
                    <a:pt x="772072" y="17821"/>
                    <a:pt x="754571" y="171"/>
                    <a:pt x="732854" y="0"/>
                  </a:cubicBezTo>
                  <a:close/>
                  <a:moveTo>
                    <a:pt x="1079056" y="0"/>
                  </a:moveTo>
                  <a:cubicBezTo>
                    <a:pt x="1057244" y="0"/>
                    <a:pt x="1039559" y="17662"/>
                    <a:pt x="1039559" y="39446"/>
                  </a:cubicBezTo>
                  <a:cubicBezTo>
                    <a:pt x="1039559" y="39465"/>
                    <a:pt x="1039559" y="39491"/>
                    <a:pt x="1039559" y="39509"/>
                  </a:cubicBezTo>
                  <a:lnTo>
                    <a:pt x="1039559" y="411141"/>
                  </a:lnTo>
                  <a:cubicBezTo>
                    <a:pt x="1039559" y="432925"/>
                    <a:pt x="1057244" y="450587"/>
                    <a:pt x="1079056" y="450587"/>
                  </a:cubicBezTo>
                  <a:cubicBezTo>
                    <a:pt x="1100868" y="450587"/>
                    <a:pt x="1118553" y="432925"/>
                    <a:pt x="1118553" y="411141"/>
                  </a:cubicBezTo>
                  <a:lnTo>
                    <a:pt x="1118553" y="39509"/>
                  </a:lnTo>
                  <a:cubicBezTo>
                    <a:pt x="1118591" y="17821"/>
                    <a:pt x="1101090" y="171"/>
                    <a:pt x="1079373" y="0"/>
                  </a:cubicBezTo>
                  <a:close/>
                  <a:moveTo>
                    <a:pt x="963549" y="0"/>
                  </a:moveTo>
                  <a:lnTo>
                    <a:pt x="963549" y="0"/>
                  </a:lnTo>
                  <a:cubicBezTo>
                    <a:pt x="941737" y="0"/>
                    <a:pt x="924052" y="17662"/>
                    <a:pt x="924052" y="39446"/>
                  </a:cubicBezTo>
                  <a:cubicBezTo>
                    <a:pt x="924052" y="39465"/>
                    <a:pt x="924052" y="39491"/>
                    <a:pt x="924052" y="39509"/>
                  </a:cubicBezTo>
                  <a:lnTo>
                    <a:pt x="924052" y="524913"/>
                  </a:lnTo>
                  <a:cubicBezTo>
                    <a:pt x="924014" y="546697"/>
                    <a:pt x="941674" y="564391"/>
                    <a:pt x="963486" y="564423"/>
                  </a:cubicBezTo>
                  <a:cubicBezTo>
                    <a:pt x="963594" y="564423"/>
                    <a:pt x="963695" y="564423"/>
                    <a:pt x="963803" y="564423"/>
                  </a:cubicBezTo>
                  <a:lnTo>
                    <a:pt x="963803" y="564423"/>
                  </a:lnTo>
                  <a:cubicBezTo>
                    <a:pt x="985615" y="564423"/>
                    <a:pt x="1003300" y="546761"/>
                    <a:pt x="1003300" y="524977"/>
                  </a:cubicBezTo>
                  <a:cubicBezTo>
                    <a:pt x="1003300" y="524957"/>
                    <a:pt x="1003300" y="524932"/>
                    <a:pt x="1003300" y="524913"/>
                  </a:cubicBezTo>
                  <a:lnTo>
                    <a:pt x="1003300" y="39509"/>
                  </a:lnTo>
                  <a:cubicBezTo>
                    <a:pt x="1003332" y="17725"/>
                    <a:pt x="985679" y="38"/>
                    <a:pt x="963867" y="0"/>
                  </a:cubicBezTo>
                  <a:cubicBezTo>
                    <a:pt x="963848" y="0"/>
                    <a:pt x="963822" y="0"/>
                    <a:pt x="963803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9" name="Google Shape;469;p8"/>
            <p:cNvSpPr/>
            <p:nvPr/>
          </p:nvSpPr>
          <p:spPr>
            <a:xfrm flipH="1">
              <a:off x="3650389" y="1606595"/>
              <a:ext cx="693848" cy="513616"/>
            </a:xfrm>
            <a:custGeom>
              <a:avLst/>
              <a:gdLst/>
              <a:ahLst/>
              <a:cxnLst/>
              <a:rect l="l" t="t" r="r" b="b"/>
              <a:pathLst>
                <a:path w="1850262" h="1369644" extrusionOk="0">
                  <a:moveTo>
                    <a:pt x="750570" y="896291"/>
                  </a:moveTo>
                  <a:cubicBezTo>
                    <a:pt x="720268" y="896291"/>
                    <a:pt x="695706" y="920821"/>
                    <a:pt x="695706" y="951084"/>
                  </a:cubicBezTo>
                  <a:cubicBezTo>
                    <a:pt x="695706" y="981347"/>
                    <a:pt x="720268" y="1005877"/>
                    <a:pt x="750570" y="1005877"/>
                  </a:cubicBezTo>
                  <a:cubicBezTo>
                    <a:pt x="780872" y="1005877"/>
                    <a:pt x="805434" y="981347"/>
                    <a:pt x="805434" y="951084"/>
                  </a:cubicBezTo>
                  <a:cubicBezTo>
                    <a:pt x="805434" y="920821"/>
                    <a:pt x="780872" y="896291"/>
                    <a:pt x="750570" y="896291"/>
                  </a:cubicBezTo>
                  <a:close/>
                  <a:moveTo>
                    <a:pt x="750570" y="1261643"/>
                  </a:moveTo>
                  <a:cubicBezTo>
                    <a:pt x="720268" y="1261643"/>
                    <a:pt x="695706" y="1286173"/>
                    <a:pt x="695706" y="1316437"/>
                  </a:cubicBezTo>
                  <a:cubicBezTo>
                    <a:pt x="695700" y="1325842"/>
                    <a:pt x="698151" y="1335088"/>
                    <a:pt x="702818" y="1343263"/>
                  </a:cubicBezTo>
                  <a:cubicBezTo>
                    <a:pt x="722274" y="1353473"/>
                    <a:pt x="742436" y="1362294"/>
                    <a:pt x="763143" y="1369645"/>
                  </a:cubicBezTo>
                  <a:cubicBezTo>
                    <a:pt x="792499" y="1362288"/>
                    <a:pt x="810324" y="1332558"/>
                    <a:pt x="802964" y="1303239"/>
                  </a:cubicBezTo>
                  <a:cubicBezTo>
                    <a:pt x="796906" y="1279128"/>
                    <a:pt x="775335" y="1262119"/>
                    <a:pt x="750443" y="1261833"/>
                  </a:cubicBezTo>
                  <a:close/>
                  <a:moveTo>
                    <a:pt x="527939" y="127"/>
                  </a:moveTo>
                  <a:cubicBezTo>
                    <a:pt x="507054" y="22050"/>
                    <a:pt x="507924" y="56734"/>
                    <a:pt x="529876" y="77592"/>
                  </a:cubicBezTo>
                  <a:cubicBezTo>
                    <a:pt x="551828" y="98450"/>
                    <a:pt x="586556" y="97582"/>
                    <a:pt x="607441" y="75658"/>
                  </a:cubicBezTo>
                  <a:cubicBezTo>
                    <a:pt x="627590" y="54502"/>
                    <a:pt x="627590" y="21283"/>
                    <a:pt x="607441" y="127"/>
                  </a:cubicBezTo>
                  <a:close/>
                  <a:moveTo>
                    <a:pt x="567690" y="348357"/>
                  </a:moveTo>
                  <a:cubicBezTo>
                    <a:pt x="537388" y="348357"/>
                    <a:pt x="512826" y="372887"/>
                    <a:pt x="512826" y="403150"/>
                  </a:cubicBezTo>
                  <a:cubicBezTo>
                    <a:pt x="512731" y="405008"/>
                    <a:pt x="512731" y="406873"/>
                    <a:pt x="512826" y="408731"/>
                  </a:cubicBezTo>
                  <a:cubicBezTo>
                    <a:pt x="515912" y="438835"/>
                    <a:pt x="542855" y="460740"/>
                    <a:pt x="572999" y="457652"/>
                  </a:cubicBezTo>
                  <a:cubicBezTo>
                    <a:pt x="598875" y="455007"/>
                    <a:pt x="619328" y="434574"/>
                    <a:pt x="621983" y="408731"/>
                  </a:cubicBezTo>
                  <a:cubicBezTo>
                    <a:pt x="622186" y="406879"/>
                    <a:pt x="622294" y="405014"/>
                    <a:pt x="622300" y="403150"/>
                  </a:cubicBezTo>
                  <a:cubicBezTo>
                    <a:pt x="622300" y="372988"/>
                    <a:pt x="597891" y="348496"/>
                    <a:pt x="567690" y="348357"/>
                  </a:cubicBezTo>
                  <a:close/>
                  <a:moveTo>
                    <a:pt x="750570" y="165712"/>
                  </a:moveTo>
                  <a:cubicBezTo>
                    <a:pt x="720268" y="165712"/>
                    <a:pt x="695706" y="190242"/>
                    <a:pt x="695706" y="220505"/>
                  </a:cubicBezTo>
                  <a:cubicBezTo>
                    <a:pt x="695706" y="250769"/>
                    <a:pt x="720268" y="275299"/>
                    <a:pt x="750570" y="275299"/>
                  </a:cubicBezTo>
                  <a:cubicBezTo>
                    <a:pt x="780872" y="275299"/>
                    <a:pt x="805434" y="250769"/>
                    <a:pt x="805434" y="220505"/>
                  </a:cubicBezTo>
                  <a:cubicBezTo>
                    <a:pt x="805434" y="220486"/>
                    <a:pt x="805434" y="220461"/>
                    <a:pt x="805434" y="220442"/>
                  </a:cubicBezTo>
                  <a:cubicBezTo>
                    <a:pt x="805472" y="190179"/>
                    <a:pt x="780936" y="165623"/>
                    <a:pt x="750634" y="165585"/>
                  </a:cubicBezTo>
                  <a:cubicBezTo>
                    <a:pt x="750615" y="165585"/>
                    <a:pt x="750589" y="165585"/>
                    <a:pt x="750570" y="165585"/>
                  </a:cubicBezTo>
                  <a:close/>
                  <a:moveTo>
                    <a:pt x="933450" y="1078935"/>
                  </a:moveTo>
                  <a:cubicBezTo>
                    <a:pt x="931583" y="1078942"/>
                    <a:pt x="929716" y="1079049"/>
                    <a:pt x="927862" y="1079252"/>
                  </a:cubicBezTo>
                  <a:cubicBezTo>
                    <a:pt x="899884" y="1082112"/>
                    <a:pt x="878605" y="1105641"/>
                    <a:pt x="878586" y="1133729"/>
                  </a:cubicBezTo>
                  <a:cubicBezTo>
                    <a:pt x="878491" y="1135587"/>
                    <a:pt x="878491" y="1137451"/>
                    <a:pt x="878586" y="1139309"/>
                  </a:cubicBezTo>
                  <a:cubicBezTo>
                    <a:pt x="881272" y="1165159"/>
                    <a:pt x="901725" y="1185586"/>
                    <a:pt x="927608" y="1188268"/>
                  </a:cubicBezTo>
                  <a:cubicBezTo>
                    <a:pt x="929462" y="1188471"/>
                    <a:pt x="931329" y="1188579"/>
                    <a:pt x="933196" y="1188585"/>
                  </a:cubicBezTo>
                  <a:cubicBezTo>
                    <a:pt x="961333" y="1188535"/>
                    <a:pt x="984879" y="1167264"/>
                    <a:pt x="987743" y="1139309"/>
                  </a:cubicBezTo>
                  <a:cubicBezTo>
                    <a:pt x="987838" y="1137451"/>
                    <a:pt x="987838" y="1135587"/>
                    <a:pt x="987743" y="1133729"/>
                  </a:cubicBezTo>
                  <a:cubicBezTo>
                    <a:pt x="987812" y="1103637"/>
                    <a:pt x="963574" y="1079119"/>
                    <a:pt x="933450" y="1078808"/>
                  </a:cubicBezTo>
                  <a:close/>
                  <a:moveTo>
                    <a:pt x="750570" y="531001"/>
                  </a:moveTo>
                  <a:cubicBezTo>
                    <a:pt x="720268" y="531001"/>
                    <a:pt x="695706" y="555531"/>
                    <a:pt x="695706" y="585795"/>
                  </a:cubicBezTo>
                  <a:cubicBezTo>
                    <a:pt x="695706" y="616058"/>
                    <a:pt x="720268" y="640588"/>
                    <a:pt x="750570" y="640588"/>
                  </a:cubicBezTo>
                  <a:cubicBezTo>
                    <a:pt x="780872" y="640588"/>
                    <a:pt x="805434" y="616058"/>
                    <a:pt x="805434" y="585795"/>
                  </a:cubicBezTo>
                  <a:cubicBezTo>
                    <a:pt x="805434" y="555531"/>
                    <a:pt x="780872" y="531001"/>
                    <a:pt x="750570" y="531001"/>
                  </a:cubicBezTo>
                  <a:close/>
                  <a:moveTo>
                    <a:pt x="567690" y="713646"/>
                  </a:moveTo>
                  <a:cubicBezTo>
                    <a:pt x="537388" y="713646"/>
                    <a:pt x="512826" y="738176"/>
                    <a:pt x="512826" y="768439"/>
                  </a:cubicBezTo>
                  <a:cubicBezTo>
                    <a:pt x="512826" y="798702"/>
                    <a:pt x="537388" y="823233"/>
                    <a:pt x="567690" y="823233"/>
                  </a:cubicBezTo>
                  <a:cubicBezTo>
                    <a:pt x="597992" y="823233"/>
                    <a:pt x="622554" y="798702"/>
                    <a:pt x="622554" y="768439"/>
                  </a:cubicBezTo>
                  <a:cubicBezTo>
                    <a:pt x="622554" y="738176"/>
                    <a:pt x="597992" y="713646"/>
                    <a:pt x="567690" y="713646"/>
                  </a:cubicBezTo>
                  <a:close/>
                  <a:moveTo>
                    <a:pt x="384810" y="896291"/>
                  </a:moveTo>
                  <a:cubicBezTo>
                    <a:pt x="367494" y="896291"/>
                    <a:pt x="351193" y="904478"/>
                    <a:pt x="340868" y="918360"/>
                  </a:cubicBezTo>
                  <a:cubicBezTo>
                    <a:pt x="356699" y="948376"/>
                    <a:pt x="372872" y="977466"/>
                    <a:pt x="389382" y="1005624"/>
                  </a:cubicBezTo>
                  <a:cubicBezTo>
                    <a:pt x="419583" y="1003639"/>
                    <a:pt x="442455" y="977580"/>
                    <a:pt x="440461" y="947418"/>
                  </a:cubicBezTo>
                  <a:cubicBezTo>
                    <a:pt x="438544" y="918271"/>
                    <a:pt x="414052" y="895770"/>
                    <a:pt x="384810" y="896291"/>
                  </a:cubicBezTo>
                  <a:close/>
                  <a:moveTo>
                    <a:pt x="201930" y="348357"/>
                  </a:moveTo>
                  <a:cubicBezTo>
                    <a:pt x="171628" y="348357"/>
                    <a:pt x="147066" y="372887"/>
                    <a:pt x="147066" y="403150"/>
                  </a:cubicBezTo>
                  <a:cubicBezTo>
                    <a:pt x="146971" y="405008"/>
                    <a:pt x="146971" y="406873"/>
                    <a:pt x="147066" y="408731"/>
                  </a:cubicBezTo>
                  <a:cubicBezTo>
                    <a:pt x="150152" y="438835"/>
                    <a:pt x="177095" y="460740"/>
                    <a:pt x="207239" y="457652"/>
                  </a:cubicBezTo>
                  <a:cubicBezTo>
                    <a:pt x="233115" y="455007"/>
                    <a:pt x="253568" y="434574"/>
                    <a:pt x="256222" y="408731"/>
                  </a:cubicBezTo>
                  <a:cubicBezTo>
                    <a:pt x="256426" y="406879"/>
                    <a:pt x="256534" y="405014"/>
                    <a:pt x="256540" y="403150"/>
                  </a:cubicBezTo>
                  <a:cubicBezTo>
                    <a:pt x="256540" y="372988"/>
                    <a:pt x="232131" y="348496"/>
                    <a:pt x="201930" y="348357"/>
                  </a:cubicBezTo>
                  <a:close/>
                  <a:moveTo>
                    <a:pt x="19050" y="165585"/>
                  </a:moveTo>
                  <a:cubicBezTo>
                    <a:pt x="12548" y="165591"/>
                    <a:pt x="6098" y="166752"/>
                    <a:pt x="0" y="169010"/>
                  </a:cubicBezTo>
                  <a:cubicBezTo>
                    <a:pt x="15791" y="201226"/>
                    <a:pt x="31350" y="234077"/>
                    <a:pt x="46672" y="267562"/>
                  </a:cubicBezTo>
                  <a:cubicBezTo>
                    <a:pt x="72803" y="252303"/>
                    <a:pt x="81597" y="218787"/>
                    <a:pt x="66319" y="192690"/>
                  </a:cubicBezTo>
                  <a:cubicBezTo>
                    <a:pt x="56496" y="175916"/>
                    <a:pt x="38506" y="165598"/>
                    <a:pt x="19050" y="165585"/>
                  </a:cubicBezTo>
                  <a:close/>
                  <a:moveTo>
                    <a:pt x="162179" y="0"/>
                  </a:moveTo>
                  <a:cubicBezTo>
                    <a:pt x="141294" y="21924"/>
                    <a:pt x="142164" y="56607"/>
                    <a:pt x="164116" y="77465"/>
                  </a:cubicBezTo>
                  <a:cubicBezTo>
                    <a:pt x="186068" y="98324"/>
                    <a:pt x="220796" y="97455"/>
                    <a:pt x="241681" y="75531"/>
                  </a:cubicBezTo>
                  <a:cubicBezTo>
                    <a:pt x="261830" y="54375"/>
                    <a:pt x="261830" y="21156"/>
                    <a:pt x="241681" y="0"/>
                  </a:cubicBezTo>
                  <a:close/>
                  <a:moveTo>
                    <a:pt x="567690" y="1078808"/>
                  </a:moveTo>
                  <a:cubicBezTo>
                    <a:pt x="537388" y="1078808"/>
                    <a:pt x="512826" y="1103339"/>
                    <a:pt x="512826" y="1133602"/>
                  </a:cubicBezTo>
                  <a:cubicBezTo>
                    <a:pt x="512731" y="1135460"/>
                    <a:pt x="512731" y="1137324"/>
                    <a:pt x="512826" y="1139182"/>
                  </a:cubicBezTo>
                  <a:cubicBezTo>
                    <a:pt x="515912" y="1169287"/>
                    <a:pt x="542855" y="1191192"/>
                    <a:pt x="572999" y="1188103"/>
                  </a:cubicBezTo>
                  <a:cubicBezTo>
                    <a:pt x="598875" y="1185459"/>
                    <a:pt x="619328" y="1165026"/>
                    <a:pt x="621983" y="1139182"/>
                  </a:cubicBezTo>
                  <a:cubicBezTo>
                    <a:pt x="622186" y="1137331"/>
                    <a:pt x="622294" y="1135466"/>
                    <a:pt x="622300" y="1133602"/>
                  </a:cubicBezTo>
                  <a:cubicBezTo>
                    <a:pt x="622300" y="1103440"/>
                    <a:pt x="597891" y="1078948"/>
                    <a:pt x="567690" y="1078808"/>
                  </a:cubicBezTo>
                  <a:close/>
                  <a:moveTo>
                    <a:pt x="384810" y="165585"/>
                  </a:moveTo>
                  <a:cubicBezTo>
                    <a:pt x="354508" y="165585"/>
                    <a:pt x="329946" y="190115"/>
                    <a:pt x="329946" y="220379"/>
                  </a:cubicBezTo>
                  <a:cubicBezTo>
                    <a:pt x="329946" y="250642"/>
                    <a:pt x="354508" y="275172"/>
                    <a:pt x="384810" y="275172"/>
                  </a:cubicBezTo>
                  <a:cubicBezTo>
                    <a:pt x="415112" y="275172"/>
                    <a:pt x="439674" y="250642"/>
                    <a:pt x="439674" y="220379"/>
                  </a:cubicBezTo>
                  <a:cubicBezTo>
                    <a:pt x="439674" y="220359"/>
                    <a:pt x="439674" y="220334"/>
                    <a:pt x="439674" y="220315"/>
                  </a:cubicBezTo>
                  <a:cubicBezTo>
                    <a:pt x="439674" y="190090"/>
                    <a:pt x="415138" y="165585"/>
                    <a:pt x="384874" y="165585"/>
                  </a:cubicBezTo>
                  <a:cubicBezTo>
                    <a:pt x="384854" y="165585"/>
                    <a:pt x="384829" y="165585"/>
                    <a:pt x="384810" y="165585"/>
                  </a:cubicBezTo>
                  <a:close/>
                  <a:moveTo>
                    <a:pt x="933450" y="713519"/>
                  </a:moveTo>
                  <a:cubicBezTo>
                    <a:pt x="931590" y="713424"/>
                    <a:pt x="929723" y="713424"/>
                    <a:pt x="927862" y="713519"/>
                  </a:cubicBezTo>
                  <a:cubicBezTo>
                    <a:pt x="897700" y="716772"/>
                    <a:pt x="875894" y="743827"/>
                    <a:pt x="879151" y="773950"/>
                  </a:cubicBezTo>
                  <a:cubicBezTo>
                    <a:pt x="881920" y="799584"/>
                    <a:pt x="902195" y="819827"/>
                    <a:pt x="927862" y="822599"/>
                  </a:cubicBezTo>
                  <a:cubicBezTo>
                    <a:pt x="929704" y="822599"/>
                    <a:pt x="931545" y="822599"/>
                    <a:pt x="933450" y="822599"/>
                  </a:cubicBezTo>
                  <a:cubicBezTo>
                    <a:pt x="963752" y="822599"/>
                    <a:pt x="988314" y="798068"/>
                    <a:pt x="988314" y="767805"/>
                  </a:cubicBezTo>
                  <a:cubicBezTo>
                    <a:pt x="988314" y="737542"/>
                    <a:pt x="963752" y="713012"/>
                    <a:pt x="933450" y="713012"/>
                  </a:cubicBezTo>
                  <a:close/>
                  <a:moveTo>
                    <a:pt x="384810" y="530874"/>
                  </a:moveTo>
                  <a:cubicBezTo>
                    <a:pt x="354508" y="530874"/>
                    <a:pt x="329946" y="555404"/>
                    <a:pt x="329946" y="585668"/>
                  </a:cubicBezTo>
                  <a:cubicBezTo>
                    <a:pt x="329946" y="615931"/>
                    <a:pt x="354508" y="640461"/>
                    <a:pt x="384810" y="640461"/>
                  </a:cubicBezTo>
                  <a:cubicBezTo>
                    <a:pt x="415112" y="640461"/>
                    <a:pt x="439674" y="615931"/>
                    <a:pt x="439674" y="585668"/>
                  </a:cubicBezTo>
                  <a:cubicBezTo>
                    <a:pt x="439604" y="555455"/>
                    <a:pt x="415061" y="531001"/>
                    <a:pt x="384810" y="531001"/>
                  </a:cubicBezTo>
                  <a:close/>
                  <a:moveTo>
                    <a:pt x="1847850" y="165585"/>
                  </a:moveTo>
                  <a:cubicBezTo>
                    <a:pt x="1817586" y="165420"/>
                    <a:pt x="1792916" y="189786"/>
                    <a:pt x="1792745" y="220011"/>
                  </a:cubicBezTo>
                  <a:cubicBezTo>
                    <a:pt x="1792662" y="235485"/>
                    <a:pt x="1799139" y="250274"/>
                    <a:pt x="1810576" y="260712"/>
                  </a:cubicBezTo>
                  <a:cubicBezTo>
                    <a:pt x="1823911" y="229048"/>
                    <a:pt x="1837138" y="197440"/>
                    <a:pt x="1850263" y="165902"/>
                  </a:cubicBezTo>
                  <a:close/>
                  <a:moveTo>
                    <a:pt x="1427226" y="951084"/>
                  </a:moveTo>
                  <a:cubicBezTo>
                    <a:pt x="1427232" y="966767"/>
                    <a:pt x="1433982" y="981690"/>
                    <a:pt x="1445768" y="992052"/>
                  </a:cubicBezTo>
                  <a:cubicBezTo>
                    <a:pt x="1464818" y="962563"/>
                    <a:pt x="1483868" y="931868"/>
                    <a:pt x="1502346" y="900222"/>
                  </a:cubicBezTo>
                  <a:cubicBezTo>
                    <a:pt x="1474292" y="888978"/>
                    <a:pt x="1442422" y="902582"/>
                    <a:pt x="1431163" y="930600"/>
                  </a:cubicBezTo>
                  <a:cubicBezTo>
                    <a:pt x="1428560" y="937075"/>
                    <a:pt x="1427226" y="943981"/>
                    <a:pt x="1427226" y="950957"/>
                  </a:cubicBezTo>
                  <a:close/>
                  <a:moveTo>
                    <a:pt x="1482090" y="531001"/>
                  </a:moveTo>
                  <a:cubicBezTo>
                    <a:pt x="1451788" y="531001"/>
                    <a:pt x="1427226" y="555531"/>
                    <a:pt x="1427226" y="585795"/>
                  </a:cubicBezTo>
                  <a:cubicBezTo>
                    <a:pt x="1427226" y="616058"/>
                    <a:pt x="1451788" y="640588"/>
                    <a:pt x="1482090" y="640588"/>
                  </a:cubicBezTo>
                  <a:cubicBezTo>
                    <a:pt x="1512392" y="640588"/>
                    <a:pt x="1536954" y="616058"/>
                    <a:pt x="1536954" y="585795"/>
                  </a:cubicBezTo>
                  <a:cubicBezTo>
                    <a:pt x="1536954" y="555531"/>
                    <a:pt x="1512392" y="531001"/>
                    <a:pt x="1482090" y="531001"/>
                  </a:cubicBezTo>
                  <a:close/>
                  <a:moveTo>
                    <a:pt x="1259459" y="127"/>
                  </a:moveTo>
                  <a:cubicBezTo>
                    <a:pt x="1238574" y="22050"/>
                    <a:pt x="1239444" y="56734"/>
                    <a:pt x="1261396" y="77592"/>
                  </a:cubicBezTo>
                  <a:cubicBezTo>
                    <a:pt x="1283348" y="98450"/>
                    <a:pt x="1318076" y="97582"/>
                    <a:pt x="1338961" y="75658"/>
                  </a:cubicBezTo>
                  <a:cubicBezTo>
                    <a:pt x="1359110" y="54502"/>
                    <a:pt x="1359110" y="21283"/>
                    <a:pt x="1338961" y="127"/>
                  </a:cubicBezTo>
                  <a:close/>
                  <a:moveTo>
                    <a:pt x="1482090" y="165585"/>
                  </a:moveTo>
                  <a:cubicBezTo>
                    <a:pt x="1451788" y="165585"/>
                    <a:pt x="1427226" y="190115"/>
                    <a:pt x="1427226" y="220379"/>
                  </a:cubicBezTo>
                  <a:cubicBezTo>
                    <a:pt x="1427226" y="250642"/>
                    <a:pt x="1451788" y="275172"/>
                    <a:pt x="1482090" y="275172"/>
                  </a:cubicBezTo>
                  <a:cubicBezTo>
                    <a:pt x="1512392" y="275172"/>
                    <a:pt x="1536954" y="250642"/>
                    <a:pt x="1536954" y="220379"/>
                  </a:cubicBezTo>
                  <a:cubicBezTo>
                    <a:pt x="1536954" y="220359"/>
                    <a:pt x="1536954" y="220334"/>
                    <a:pt x="1536954" y="220315"/>
                  </a:cubicBezTo>
                  <a:cubicBezTo>
                    <a:pt x="1536922" y="190077"/>
                    <a:pt x="1512367" y="165585"/>
                    <a:pt x="1482090" y="165585"/>
                  </a:cubicBezTo>
                  <a:close/>
                  <a:moveTo>
                    <a:pt x="1625219" y="0"/>
                  </a:moveTo>
                  <a:cubicBezTo>
                    <a:pt x="1604334" y="21924"/>
                    <a:pt x="1605204" y="56607"/>
                    <a:pt x="1627156" y="77465"/>
                  </a:cubicBezTo>
                  <a:cubicBezTo>
                    <a:pt x="1649108" y="98324"/>
                    <a:pt x="1683836" y="97455"/>
                    <a:pt x="1704721" y="75531"/>
                  </a:cubicBezTo>
                  <a:cubicBezTo>
                    <a:pt x="1724870" y="54375"/>
                    <a:pt x="1724870" y="21156"/>
                    <a:pt x="1704721" y="0"/>
                  </a:cubicBezTo>
                  <a:close/>
                  <a:moveTo>
                    <a:pt x="1299210" y="348230"/>
                  </a:moveTo>
                  <a:cubicBezTo>
                    <a:pt x="1268908" y="348230"/>
                    <a:pt x="1244346" y="372760"/>
                    <a:pt x="1244346" y="403023"/>
                  </a:cubicBezTo>
                  <a:cubicBezTo>
                    <a:pt x="1244251" y="404881"/>
                    <a:pt x="1244251" y="406746"/>
                    <a:pt x="1244346" y="408604"/>
                  </a:cubicBezTo>
                  <a:cubicBezTo>
                    <a:pt x="1247604" y="438728"/>
                    <a:pt x="1274693" y="460505"/>
                    <a:pt x="1304855" y="457252"/>
                  </a:cubicBezTo>
                  <a:cubicBezTo>
                    <a:pt x="1330522" y="454487"/>
                    <a:pt x="1350791" y="434238"/>
                    <a:pt x="1353566" y="408604"/>
                  </a:cubicBezTo>
                  <a:cubicBezTo>
                    <a:pt x="1353566" y="406765"/>
                    <a:pt x="1353566" y="404926"/>
                    <a:pt x="1353566" y="403023"/>
                  </a:cubicBezTo>
                  <a:cubicBezTo>
                    <a:pt x="1353496" y="373007"/>
                    <a:pt x="1329265" y="348636"/>
                    <a:pt x="1299210" y="348357"/>
                  </a:cubicBezTo>
                  <a:close/>
                  <a:moveTo>
                    <a:pt x="1664970" y="348230"/>
                  </a:moveTo>
                  <a:cubicBezTo>
                    <a:pt x="1634668" y="348230"/>
                    <a:pt x="1610106" y="372760"/>
                    <a:pt x="1610106" y="403023"/>
                  </a:cubicBezTo>
                  <a:cubicBezTo>
                    <a:pt x="1610106" y="404926"/>
                    <a:pt x="1610106" y="406765"/>
                    <a:pt x="1610106" y="408604"/>
                  </a:cubicBezTo>
                  <a:cubicBezTo>
                    <a:pt x="1613192" y="438708"/>
                    <a:pt x="1640135" y="460613"/>
                    <a:pt x="1670279" y="457525"/>
                  </a:cubicBezTo>
                  <a:cubicBezTo>
                    <a:pt x="1696155" y="454880"/>
                    <a:pt x="1716608" y="434447"/>
                    <a:pt x="1719263" y="408604"/>
                  </a:cubicBezTo>
                  <a:cubicBezTo>
                    <a:pt x="1719466" y="406752"/>
                    <a:pt x="1719574" y="404888"/>
                    <a:pt x="1719580" y="403023"/>
                  </a:cubicBezTo>
                  <a:cubicBezTo>
                    <a:pt x="1719510" y="372912"/>
                    <a:pt x="1695120" y="348496"/>
                    <a:pt x="1664970" y="348357"/>
                  </a:cubicBezTo>
                  <a:close/>
                  <a:moveTo>
                    <a:pt x="1299210" y="713519"/>
                  </a:moveTo>
                  <a:cubicBezTo>
                    <a:pt x="1268908" y="713519"/>
                    <a:pt x="1244346" y="738049"/>
                    <a:pt x="1244346" y="768312"/>
                  </a:cubicBezTo>
                  <a:cubicBezTo>
                    <a:pt x="1244346" y="798576"/>
                    <a:pt x="1268908" y="823106"/>
                    <a:pt x="1299210" y="823106"/>
                  </a:cubicBezTo>
                  <a:cubicBezTo>
                    <a:pt x="1329512" y="823106"/>
                    <a:pt x="1354074" y="798576"/>
                    <a:pt x="1354074" y="768312"/>
                  </a:cubicBezTo>
                  <a:cubicBezTo>
                    <a:pt x="1354004" y="738100"/>
                    <a:pt x="1329462" y="713646"/>
                    <a:pt x="1299210" y="713646"/>
                  </a:cubicBezTo>
                  <a:close/>
                  <a:moveTo>
                    <a:pt x="1116330" y="1261516"/>
                  </a:moveTo>
                  <a:cubicBezTo>
                    <a:pt x="1086066" y="1261478"/>
                    <a:pt x="1061498" y="1285951"/>
                    <a:pt x="1061466" y="1316183"/>
                  </a:cubicBezTo>
                  <a:cubicBezTo>
                    <a:pt x="1061447" y="1331936"/>
                    <a:pt x="1068229" y="1346934"/>
                    <a:pt x="1080071" y="1357342"/>
                  </a:cubicBezTo>
                  <a:cubicBezTo>
                    <a:pt x="1111701" y="1342628"/>
                    <a:pt x="1141838" y="1324897"/>
                    <a:pt x="1170051" y="1304387"/>
                  </a:cubicBezTo>
                  <a:cubicBezTo>
                    <a:pt x="1164438" y="1279293"/>
                    <a:pt x="1142073" y="1261504"/>
                    <a:pt x="1116330" y="1261643"/>
                  </a:cubicBezTo>
                  <a:close/>
                  <a:moveTo>
                    <a:pt x="933450" y="348293"/>
                  </a:moveTo>
                  <a:cubicBezTo>
                    <a:pt x="931590" y="348198"/>
                    <a:pt x="929723" y="348198"/>
                    <a:pt x="927862" y="348293"/>
                  </a:cubicBezTo>
                  <a:cubicBezTo>
                    <a:pt x="899859" y="351160"/>
                    <a:pt x="878567" y="374719"/>
                    <a:pt x="878586" y="402833"/>
                  </a:cubicBezTo>
                  <a:cubicBezTo>
                    <a:pt x="878491" y="404691"/>
                    <a:pt x="878491" y="406556"/>
                    <a:pt x="878586" y="408414"/>
                  </a:cubicBezTo>
                  <a:cubicBezTo>
                    <a:pt x="881297" y="434250"/>
                    <a:pt x="901738" y="454665"/>
                    <a:pt x="927608" y="457373"/>
                  </a:cubicBezTo>
                  <a:cubicBezTo>
                    <a:pt x="929469" y="457468"/>
                    <a:pt x="931335" y="457468"/>
                    <a:pt x="933196" y="457373"/>
                  </a:cubicBezTo>
                  <a:cubicBezTo>
                    <a:pt x="961320" y="457353"/>
                    <a:pt x="984879" y="436102"/>
                    <a:pt x="987743" y="408160"/>
                  </a:cubicBezTo>
                  <a:cubicBezTo>
                    <a:pt x="987838" y="406302"/>
                    <a:pt x="987838" y="404437"/>
                    <a:pt x="987743" y="402579"/>
                  </a:cubicBezTo>
                  <a:cubicBezTo>
                    <a:pt x="987431" y="372760"/>
                    <a:pt x="963308" y="348667"/>
                    <a:pt x="933450" y="348357"/>
                  </a:cubicBezTo>
                  <a:close/>
                  <a:moveTo>
                    <a:pt x="1116330" y="896227"/>
                  </a:moveTo>
                  <a:cubicBezTo>
                    <a:pt x="1086028" y="896227"/>
                    <a:pt x="1061466" y="920757"/>
                    <a:pt x="1061466" y="951021"/>
                  </a:cubicBezTo>
                  <a:cubicBezTo>
                    <a:pt x="1061466" y="981284"/>
                    <a:pt x="1086028" y="1005814"/>
                    <a:pt x="1116330" y="1005814"/>
                  </a:cubicBezTo>
                  <a:cubicBezTo>
                    <a:pt x="1146632" y="1005814"/>
                    <a:pt x="1171194" y="981284"/>
                    <a:pt x="1171194" y="951021"/>
                  </a:cubicBezTo>
                  <a:cubicBezTo>
                    <a:pt x="1171156" y="920783"/>
                    <a:pt x="1146607" y="896291"/>
                    <a:pt x="1116330" y="896291"/>
                  </a:cubicBezTo>
                  <a:close/>
                  <a:moveTo>
                    <a:pt x="893636" y="127"/>
                  </a:moveTo>
                  <a:cubicBezTo>
                    <a:pt x="872788" y="22088"/>
                    <a:pt x="873709" y="56766"/>
                    <a:pt x="895699" y="77586"/>
                  </a:cubicBezTo>
                  <a:cubicBezTo>
                    <a:pt x="904494" y="85919"/>
                    <a:pt x="915803" y="91107"/>
                    <a:pt x="927862" y="92337"/>
                  </a:cubicBezTo>
                  <a:cubicBezTo>
                    <a:pt x="929716" y="92540"/>
                    <a:pt x="931583" y="92648"/>
                    <a:pt x="933450" y="92654"/>
                  </a:cubicBezTo>
                  <a:cubicBezTo>
                    <a:pt x="963752" y="92635"/>
                    <a:pt x="988301" y="68092"/>
                    <a:pt x="988282" y="37829"/>
                  </a:cubicBezTo>
                  <a:cubicBezTo>
                    <a:pt x="988276" y="23794"/>
                    <a:pt x="982878" y="10299"/>
                    <a:pt x="973201" y="127"/>
                  </a:cubicBezTo>
                  <a:close/>
                  <a:moveTo>
                    <a:pt x="1299210" y="1078808"/>
                  </a:moveTo>
                  <a:cubicBezTo>
                    <a:pt x="1268908" y="1078808"/>
                    <a:pt x="1244346" y="1103339"/>
                    <a:pt x="1244346" y="1133602"/>
                  </a:cubicBezTo>
                  <a:cubicBezTo>
                    <a:pt x="1244251" y="1135460"/>
                    <a:pt x="1244251" y="1137324"/>
                    <a:pt x="1244346" y="1139182"/>
                  </a:cubicBezTo>
                  <a:cubicBezTo>
                    <a:pt x="1247140" y="1166345"/>
                    <a:pt x="1269536" y="1187304"/>
                    <a:pt x="1296861" y="1188332"/>
                  </a:cubicBezTo>
                  <a:cubicBezTo>
                    <a:pt x="1315739" y="1167575"/>
                    <a:pt x="1334326" y="1145569"/>
                    <a:pt x="1352614" y="1122313"/>
                  </a:cubicBezTo>
                  <a:cubicBezTo>
                    <a:pt x="1347311" y="1097048"/>
                    <a:pt x="1325055" y="1078916"/>
                    <a:pt x="1299210" y="1078808"/>
                  </a:cubicBezTo>
                  <a:close/>
                  <a:moveTo>
                    <a:pt x="1116330" y="530874"/>
                  </a:moveTo>
                  <a:cubicBezTo>
                    <a:pt x="1086028" y="530874"/>
                    <a:pt x="1061466" y="555404"/>
                    <a:pt x="1061466" y="585668"/>
                  </a:cubicBezTo>
                  <a:cubicBezTo>
                    <a:pt x="1061466" y="615931"/>
                    <a:pt x="1086028" y="640461"/>
                    <a:pt x="1116330" y="640461"/>
                  </a:cubicBezTo>
                  <a:cubicBezTo>
                    <a:pt x="1146632" y="640461"/>
                    <a:pt x="1171194" y="615931"/>
                    <a:pt x="1171194" y="585668"/>
                  </a:cubicBezTo>
                  <a:cubicBezTo>
                    <a:pt x="1171124" y="555455"/>
                    <a:pt x="1146581" y="531001"/>
                    <a:pt x="1116330" y="531001"/>
                  </a:cubicBezTo>
                  <a:close/>
                  <a:moveTo>
                    <a:pt x="1116330" y="165585"/>
                  </a:moveTo>
                  <a:cubicBezTo>
                    <a:pt x="1086028" y="165585"/>
                    <a:pt x="1061466" y="190115"/>
                    <a:pt x="1061466" y="220379"/>
                  </a:cubicBezTo>
                  <a:cubicBezTo>
                    <a:pt x="1061466" y="250642"/>
                    <a:pt x="1086028" y="275172"/>
                    <a:pt x="1116330" y="275172"/>
                  </a:cubicBezTo>
                  <a:cubicBezTo>
                    <a:pt x="1146632" y="275172"/>
                    <a:pt x="1171194" y="250642"/>
                    <a:pt x="1171194" y="220379"/>
                  </a:cubicBezTo>
                  <a:cubicBezTo>
                    <a:pt x="1171194" y="220359"/>
                    <a:pt x="1171194" y="220334"/>
                    <a:pt x="1171194" y="220315"/>
                  </a:cubicBezTo>
                  <a:cubicBezTo>
                    <a:pt x="1171156" y="190077"/>
                    <a:pt x="1146607" y="165585"/>
                    <a:pt x="1116330" y="165585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0" name="Google Shape;470;p8"/>
            <p:cNvSpPr/>
            <p:nvPr/>
          </p:nvSpPr>
          <p:spPr>
            <a:xfrm>
              <a:off x="4799544" y="1606595"/>
              <a:ext cx="693848" cy="513616"/>
            </a:xfrm>
            <a:custGeom>
              <a:avLst/>
              <a:gdLst/>
              <a:ahLst/>
              <a:cxnLst/>
              <a:rect l="l" t="t" r="r" b="b"/>
              <a:pathLst>
                <a:path w="1850262" h="1369644" extrusionOk="0">
                  <a:moveTo>
                    <a:pt x="750570" y="896291"/>
                  </a:moveTo>
                  <a:cubicBezTo>
                    <a:pt x="720268" y="896291"/>
                    <a:pt x="695706" y="920821"/>
                    <a:pt x="695706" y="951084"/>
                  </a:cubicBezTo>
                  <a:cubicBezTo>
                    <a:pt x="695706" y="981347"/>
                    <a:pt x="720268" y="1005877"/>
                    <a:pt x="750570" y="1005877"/>
                  </a:cubicBezTo>
                  <a:cubicBezTo>
                    <a:pt x="780872" y="1005877"/>
                    <a:pt x="805434" y="981347"/>
                    <a:pt x="805434" y="951084"/>
                  </a:cubicBezTo>
                  <a:cubicBezTo>
                    <a:pt x="805434" y="920821"/>
                    <a:pt x="780872" y="896291"/>
                    <a:pt x="750570" y="896291"/>
                  </a:cubicBezTo>
                  <a:close/>
                  <a:moveTo>
                    <a:pt x="750570" y="1261643"/>
                  </a:moveTo>
                  <a:cubicBezTo>
                    <a:pt x="720268" y="1261643"/>
                    <a:pt x="695706" y="1286173"/>
                    <a:pt x="695706" y="1316437"/>
                  </a:cubicBezTo>
                  <a:cubicBezTo>
                    <a:pt x="695700" y="1325842"/>
                    <a:pt x="698151" y="1335088"/>
                    <a:pt x="702818" y="1343263"/>
                  </a:cubicBezTo>
                  <a:cubicBezTo>
                    <a:pt x="722274" y="1353473"/>
                    <a:pt x="742436" y="1362294"/>
                    <a:pt x="763143" y="1369645"/>
                  </a:cubicBezTo>
                  <a:cubicBezTo>
                    <a:pt x="792499" y="1362288"/>
                    <a:pt x="810324" y="1332558"/>
                    <a:pt x="802964" y="1303239"/>
                  </a:cubicBezTo>
                  <a:cubicBezTo>
                    <a:pt x="796906" y="1279128"/>
                    <a:pt x="775335" y="1262119"/>
                    <a:pt x="750443" y="1261833"/>
                  </a:cubicBezTo>
                  <a:close/>
                  <a:moveTo>
                    <a:pt x="527939" y="127"/>
                  </a:moveTo>
                  <a:cubicBezTo>
                    <a:pt x="507054" y="22050"/>
                    <a:pt x="507924" y="56734"/>
                    <a:pt x="529876" y="77592"/>
                  </a:cubicBezTo>
                  <a:cubicBezTo>
                    <a:pt x="551828" y="98450"/>
                    <a:pt x="586556" y="97582"/>
                    <a:pt x="607441" y="75658"/>
                  </a:cubicBezTo>
                  <a:cubicBezTo>
                    <a:pt x="627590" y="54502"/>
                    <a:pt x="627590" y="21283"/>
                    <a:pt x="607441" y="127"/>
                  </a:cubicBezTo>
                  <a:close/>
                  <a:moveTo>
                    <a:pt x="567690" y="348357"/>
                  </a:moveTo>
                  <a:cubicBezTo>
                    <a:pt x="537388" y="348357"/>
                    <a:pt x="512826" y="372887"/>
                    <a:pt x="512826" y="403150"/>
                  </a:cubicBezTo>
                  <a:cubicBezTo>
                    <a:pt x="512731" y="405008"/>
                    <a:pt x="512731" y="406873"/>
                    <a:pt x="512826" y="408731"/>
                  </a:cubicBezTo>
                  <a:cubicBezTo>
                    <a:pt x="515912" y="438835"/>
                    <a:pt x="542855" y="460740"/>
                    <a:pt x="572999" y="457652"/>
                  </a:cubicBezTo>
                  <a:cubicBezTo>
                    <a:pt x="598875" y="455007"/>
                    <a:pt x="619328" y="434574"/>
                    <a:pt x="621983" y="408731"/>
                  </a:cubicBezTo>
                  <a:cubicBezTo>
                    <a:pt x="622186" y="406879"/>
                    <a:pt x="622294" y="405014"/>
                    <a:pt x="622300" y="403150"/>
                  </a:cubicBezTo>
                  <a:cubicBezTo>
                    <a:pt x="622300" y="372988"/>
                    <a:pt x="597891" y="348496"/>
                    <a:pt x="567690" y="348357"/>
                  </a:cubicBezTo>
                  <a:close/>
                  <a:moveTo>
                    <a:pt x="750570" y="165712"/>
                  </a:moveTo>
                  <a:cubicBezTo>
                    <a:pt x="720268" y="165712"/>
                    <a:pt x="695706" y="190242"/>
                    <a:pt x="695706" y="220505"/>
                  </a:cubicBezTo>
                  <a:cubicBezTo>
                    <a:pt x="695706" y="250769"/>
                    <a:pt x="720268" y="275299"/>
                    <a:pt x="750570" y="275299"/>
                  </a:cubicBezTo>
                  <a:cubicBezTo>
                    <a:pt x="780872" y="275299"/>
                    <a:pt x="805434" y="250769"/>
                    <a:pt x="805434" y="220505"/>
                  </a:cubicBezTo>
                  <a:cubicBezTo>
                    <a:pt x="805434" y="220486"/>
                    <a:pt x="805434" y="220461"/>
                    <a:pt x="805434" y="220442"/>
                  </a:cubicBezTo>
                  <a:cubicBezTo>
                    <a:pt x="805472" y="190179"/>
                    <a:pt x="780936" y="165623"/>
                    <a:pt x="750634" y="165585"/>
                  </a:cubicBezTo>
                  <a:cubicBezTo>
                    <a:pt x="750615" y="165585"/>
                    <a:pt x="750589" y="165585"/>
                    <a:pt x="750570" y="165585"/>
                  </a:cubicBezTo>
                  <a:close/>
                  <a:moveTo>
                    <a:pt x="933450" y="1078935"/>
                  </a:moveTo>
                  <a:cubicBezTo>
                    <a:pt x="931583" y="1078942"/>
                    <a:pt x="929716" y="1079049"/>
                    <a:pt x="927862" y="1079252"/>
                  </a:cubicBezTo>
                  <a:cubicBezTo>
                    <a:pt x="899884" y="1082112"/>
                    <a:pt x="878605" y="1105641"/>
                    <a:pt x="878586" y="1133729"/>
                  </a:cubicBezTo>
                  <a:cubicBezTo>
                    <a:pt x="878491" y="1135587"/>
                    <a:pt x="878491" y="1137451"/>
                    <a:pt x="878586" y="1139309"/>
                  </a:cubicBezTo>
                  <a:cubicBezTo>
                    <a:pt x="881272" y="1165159"/>
                    <a:pt x="901725" y="1185586"/>
                    <a:pt x="927608" y="1188268"/>
                  </a:cubicBezTo>
                  <a:cubicBezTo>
                    <a:pt x="929462" y="1188471"/>
                    <a:pt x="931329" y="1188579"/>
                    <a:pt x="933196" y="1188585"/>
                  </a:cubicBezTo>
                  <a:cubicBezTo>
                    <a:pt x="961333" y="1188535"/>
                    <a:pt x="984879" y="1167264"/>
                    <a:pt x="987743" y="1139309"/>
                  </a:cubicBezTo>
                  <a:cubicBezTo>
                    <a:pt x="987838" y="1137451"/>
                    <a:pt x="987838" y="1135587"/>
                    <a:pt x="987743" y="1133729"/>
                  </a:cubicBezTo>
                  <a:cubicBezTo>
                    <a:pt x="987812" y="1103637"/>
                    <a:pt x="963574" y="1079119"/>
                    <a:pt x="933450" y="1078808"/>
                  </a:cubicBezTo>
                  <a:close/>
                  <a:moveTo>
                    <a:pt x="750570" y="531001"/>
                  </a:moveTo>
                  <a:cubicBezTo>
                    <a:pt x="720268" y="531001"/>
                    <a:pt x="695706" y="555531"/>
                    <a:pt x="695706" y="585795"/>
                  </a:cubicBezTo>
                  <a:cubicBezTo>
                    <a:pt x="695706" y="616058"/>
                    <a:pt x="720268" y="640588"/>
                    <a:pt x="750570" y="640588"/>
                  </a:cubicBezTo>
                  <a:cubicBezTo>
                    <a:pt x="780872" y="640588"/>
                    <a:pt x="805434" y="616058"/>
                    <a:pt x="805434" y="585795"/>
                  </a:cubicBezTo>
                  <a:cubicBezTo>
                    <a:pt x="805434" y="555531"/>
                    <a:pt x="780872" y="531001"/>
                    <a:pt x="750570" y="531001"/>
                  </a:cubicBezTo>
                  <a:close/>
                  <a:moveTo>
                    <a:pt x="567690" y="713646"/>
                  </a:moveTo>
                  <a:cubicBezTo>
                    <a:pt x="537388" y="713646"/>
                    <a:pt x="512826" y="738176"/>
                    <a:pt x="512826" y="768439"/>
                  </a:cubicBezTo>
                  <a:cubicBezTo>
                    <a:pt x="512826" y="798702"/>
                    <a:pt x="537388" y="823233"/>
                    <a:pt x="567690" y="823233"/>
                  </a:cubicBezTo>
                  <a:cubicBezTo>
                    <a:pt x="597992" y="823233"/>
                    <a:pt x="622554" y="798702"/>
                    <a:pt x="622554" y="768439"/>
                  </a:cubicBezTo>
                  <a:cubicBezTo>
                    <a:pt x="622554" y="738176"/>
                    <a:pt x="597992" y="713646"/>
                    <a:pt x="567690" y="713646"/>
                  </a:cubicBezTo>
                  <a:close/>
                  <a:moveTo>
                    <a:pt x="384810" y="896291"/>
                  </a:moveTo>
                  <a:cubicBezTo>
                    <a:pt x="367494" y="896291"/>
                    <a:pt x="351193" y="904478"/>
                    <a:pt x="340868" y="918360"/>
                  </a:cubicBezTo>
                  <a:cubicBezTo>
                    <a:pt x="356699" y="948376"/>
                    <a:pt x="372872" y="977466"/>
                    <a:pt x="389382" y="1005624"/>
                  </a:cubicBezTo>
                  <a:cubicBezTo>
                    <a:pt x="419583" y="1003639"/>
                    <a:pt x="442455" y="977580"/>
                    <a:pt x="440461" y="947418"/>
                  </a:cubicBezTo>
                  <a:cubicBezTo>
                    <a:pt x="438544" y="918271"/>
                    <a:pt x="414052" y="895770"/>
                    <a:pt x="384810" y="896291"/>
                  </a:cubicBezTo>
                  <a:close/>
                  <a:moveTo>
                    <a:pt x="201930" y="348357"/>
                  </a:moveTo>
                  <a:cubicBezTo>
                    <a:pt x="171628" y="348357"/>
                    <a:pt x="147066" y="372887"/>
                    <a:pt x="147066" y="403150"/>
                  </a:cubicBezTo>
                  <a:cubicBezTo>
                    <a:pt x="146971" y="405008"/>
                    <a:pt x="146971" y="406873"/>
                    <a:pt x="147066" y="408731"/>
                  </a:cubicBezTo>
                  <a:cubicBezTo>
                    <a:pt x="150152" y="438835"/>
                    <a:pt x="177095" y="460740"/>
                    <a:pt x="207239" y="457652"/>
                  </a:cubicBezTo>
                  <a:cubicBezTo>
                    <a:pt x="233115" y="455007"/>
                    <a:pt x="253568" y="434574"/>
                    <a:pt x="256222" y="408731"/>
                  </a:cubicBezTo>
                  <a:cubicBezTo>
                    <a:pt x="256426" y="406879"/>
                    <a:pt x="256534" y="405014"/>
                    <a:pt x="256540" y="403150"/>
                  </a:cubicBezTo>
                  <a:cubicBezTo>
                    <a:pt x="256540" y="372988"/>
                    <a:pt x="232131" y="348496"/>
                    <a:pt x="201930" y="348357"/>
                  </a:cubicBezTo>
                  <a:close/>
                  <a:moveTo>
                    <a:pt x="19050" y="165585"/>
                  </a:moveTo>
                  <a:cubicBezTo>
                    <a:pt x="12548" y="165591"/>
                    <a:pt x="6098" y="166752"/>
                    <a:pt x="0" y="169010"/>
                  </a:cubicBezTo>
                  <a:cubicBezTo>
                    <a:pt x="15791" y="201226"/>
                    <a:pt x="31350" y="234077"/>
                    <a:pt x="46672" y="267562"/>
                  </a:cubicBezTo>
                  <a:cubicBezTo>
                    <a:pt x="72803" y="252303"/>
                    <a:pt x="81597" y="218787"/>
                    <a:pt x="66319" y="192690"/>
                  </a:cubicBezTo>
                  <a:cubicBezTo>
                    <a:pt x="56496" y="175916"/>
                    <a:pt x="38506" y="165598"/>
                    <a:pt x="19050" y="165585"/>
                  </a:cubicBezTo>
                  <a:close/>
                  <a:moveTo>
                    <a:pt x="162179" y="0"/>
                  </a:moveTo>
                  <a:cubicBezTo>
                    <a:pt x="141294" y="21924"/>
                    <a:pt x="142164" y="56607"/>
                    <a:pt x="164116" y="77465"/>
                  </a:cubicBezTo>
                  <a:cubicBezTo>
                    <a:pt x="186068" y="98324"/>
                    <a:pt x="220796" y="97455"/>
                    <a:pt x="241681" y="75531"/>
                  </a:cubicBezTo>
                  <a:cubicBezTo>
                    <a:pt x="261830" y="54375"/>
                    <a:pt x="261830" y="21156"/>
                    <a:pt x="241681" y="0"/>
                  </a:cubicBezTo>
                  <a:close/>
                  <a:moveTo>
                    <a:pt x="567690" y="1078808"/>
                  </a:moveTo>
                  <a:cubicBezTo>
                    <a:pt x="537388" y="1078808"/>
                    <a:pt x="512826" y="1103339"/>
                    <a:pt x="512826" y="1133602"/>
                  </a:cubicBezTo>
                  <a:cubicBezTo>
                    <a:pt x="512731" y="1135460"/>
                    <a:pt x="512731" y="1137324"/>
                    <a:pt x="512826" y="1139182"/>
                  </a:cubicBezTo>
                  <a:cubicBezTo>
                    <a:pt x="515912" y="1169287"/>
                    <a:pt x="542855" y="1191192"/>
                    <a:pt x="572999" y="1188103"/>
                  </a:cubicBezTo>
                  <a:cubicBezTo>
                    <a:pt x="598875" y="1185459"/>
                    <a:pt x="619328" y="1165026"/>
                    <a:pt x="621983" y="1139182"/>
                  </a:cubicBezTo>
                  <a:cubicBezTo>
                    <a:pt x="622186" y="1137331"/>
                    <a:pt x="622294" y="1135466"/>
                    <a:pt x="622300" y="1133602"/>
                  </a:cubicBezTo>
                  <a:cubicBezTo>
                    <a:pt x="622300" y="1103440"/>
                    <a:pt x="597891" y="1078948"/>
                    <a:pt x="567690" y="1078808"/>
                  </a:cubicBezTo>
                  <a:close/>
                  <a:moveTo>
                    <a:pt x="384810" y="165585"/>
                  </a:moveTo>
                  <a:cubicBezTo>
                    <a:pt x="354508" y="165585"/>
                    <a:pt x="329946" y="190115"/>
                    <a:pt x="329946" y="220379"/>
                  </a:cubicBezTo>
                  <a:cubicBezTo>
                    <a:pt x="329946" y="250642"/>
                    <a:pt x="354508" y="275172"/>
                    <a:pt x="384810" y="275172"/>
                  </a:cubicBezTo>
                  <a:cubicBezTo>
                    <a:pt x="415112" y="275172"/>
                    <a:pt x="439674" y="250642"/>
                    <a:pt x="439674" y="220379"/>
                  </a:cubicBezTo>
                  <a:cubicBezTo>
                    <a:pt x="439674" y="220359"/>
                    <a:pt x="439674" y="220334"/>
                    <a:pt x="439674" y="220315"/>
                  </a:cubicBezTo>
                  <a:cubicBezTo>
                    <a:pt x="439674" y="190090"/>
                    <a:pt x="415138" y="165585"/>
                    <a:pt x="384874" y="165585"/>
                  </a:cubicBezTo>
                  <a:cubicBezTo>
                    <a:pt x="384854" y="165585"/>
                    <a:pt x="384829" y="165585"/>
                    <a:pt x="384810" y="165585"/>
                  </a:cubicBezTo>
                  <a:close/>
                  <a:moveTo>
                    <a:pt x="933450" y="713519"/>
                  </a:moveTo>
                  <a:cubicBezTo>
                    <a:pt x="931590" y="713424"/>
                    <a:pt x="929723" y="713424"/>
                    <a:pt x="927862" y="713519"/>
                  </a:cubicBezTo>
                  <a:cubicBezTo>
                    <a:pt x="897700" y="716772"/>
                    <a:pt x="875894" y="743827"/>
                    <a:pt x="879151" y="773950"/>
                  </a:cubicBezTo>
                  <a:cubicBezTo>
                    <a:pt x="881920" y="799584"/>
                    <a:pt x="902195" y="819827"/>
                    <a:pt x="927862" y="822599"/>
                  </a:cubicBezTo>
                  <a:cubicBezTo>
                    <a:pt x="929704" y="822599"/>
                    <a:pt x="931545" y="822599"/>
                    <a:pt x="933450" y="822599"/>
                  </a:cubicBezTo>
                  <a:cubicBezTo>
                    <a:pt x="963752" y="822599"/>
                    <a:pt x="988314" y="798068"/>
                    <a:pt x="988314" y="767805"/>
                  </a:cubicBezTo>
                  <a:cubicBezTo>
                    <a:pt x="988314" y="737542"/>
                    <a:pt x="963752" y="713012"/>
                    <a:pt x="933450" y="713012"/>
                  </a:cubicBezTo>
                  <a:close/>
                  <a:moveTo>
                    <a:pt x="384810" y="530874"/>
                  </a:moveTo>
                  <a:cubicBezTo>
                    <a:pt x="354508" y="530874"/>
                    <a:pt x="329946" y="555404"/>
                    <a:pt x="329946" y="585668"/>
                  </a:cubicBezTo>
                  <a:cubicBezTo>
                    <a:pt x="329946" y="615931"/>
                    <a:pt x="354508" y="640461"/>
                    <a:pt x="384810" y="640461"/>
                  </a:cubicBezTo>
                  <a:cubicBezTo>
                    <a:pt x="415112" y="640461"/>
                    <a:pt x="439674" y="615931"/>
                    <a:pt x="439674" y="585668"/>
                  </a:cubicBezTo>
                  <a:cubicBezTo>
                    <a:pt x="439604" y="555455"/>
                    <a:pt x="415061" y="531001"/>
                    <a:pt x="384810" y="531001"/>
                  </a:cubicBezTo>
                  <a:close/>
                  <a:moveTo>
                    <a:pt x="1847850" y="165585"/>
                  </a:moveTo>
                  <a:cubicBezTo>
                    <a:pt x="1817586" y="165420"/>
                    <a:pt x="1792916" y="189786"/>
                    <a:pt x="1792745" y="220011"/>
                  </a:cubicBezTo>
                  <a:cubicBezTo>
                    <a:pt x="1792662" y="235485"/>
                    <a:pt x="1799139" y="250274"/>
                    <a:pt x="1810576" y="260712"/>
                  </a:cubicBezTo>
                  <a:cubicBezTo>
                    <a:pt x="1823911" y="229048"/>
                    <a:pt x="1837138" y="197440"/>
                    <a:pt x="1850263" y="165902"/>
                  </a:cubicBezTo>
                  <a:close/>
                  <a:moveTo>
                    <a:pt x="1427226" y="951084"/>
                  </a:moveTo>
                  <a:cubicBezTo>
                    <a:pt x="1427232" y="966767"/>
                    <a:pt x="1433982" y="981690"/>
                    <a:pt x="1445768" y="992052"/>
                  </a:cubicBezTo>
                  <a:cubicBezTo>
                    <a:pt x="1464818" y="962563"/>
                    <a:pt x="1483868" y="931868"/>
                    <a:pt x="1502346" y="900222"/>
                  </a:cubicBezTo>
                  <a:cubicBezTo>
                    <a:pt x="1474292" y="888978"/>
                    <a:pt x="1442422" y="902582"/>
                    <a:pt x="1431163" y="930600"/>
                  </a:cubicBezTo>
                  <a:cubicBezTo>
                    <a:pt x="1428560" y="937075"/>
                    <a:pt x="1427226" y="943981"/>
                    <a:pt x="1427226" y="950957"/>
                  </a:cubicBezTo>
                  <a:close/>
                  <a:moveTo>
                    <a:pt x="1482090" y="531001"/>
                  </a:moveTo>
                  <a:cubicBezTo>
                    <a:pt x="1451788" y="531001"/>
                    <a:pt x="1427226" y="555531"/>
                    <a:pt x="1427226" y="585795"/>
                  </a:cubicBezTo>
                  <a:cubicBezTo>
                    <a:pt x="1427226" y="616058"/>
                    <a:pt x="1451788" y="640588"/>
                    <a:pt x="1482090" y="640588"/>
                  </a:cubicBezTo>
                  <a:cubicBezTo>
                    <a:pt x="1512392" y="640588"/>
                    <a:pt x="1536954" y="616058"/>
                    <a:pt x="1536954" y="585795"/>
                  </a:cubicBezTo>
                  <a:cubicBezTo>
                    <a:pt x="1536954" y="555531"/>
                    <a:pt x="1512392" y="531001"/>
                    <a:pt x="1482090" y="531001"/>
                  </a:cubicBezTo>
                  <a:close/>
                  <a:moveTo>
                    <a:pt x="1259459" y="127"/>
                  </a:moveTo>
                  <a:cubicBezTo>
                    <a:pt x="1238574" y="22050"/>
                    <a:pt x="1239444" y="56734"/>
                    <a:pt x="1261396" y="77592"/>
                  </a:cubicBezTo>
                  <a:cubicBezTo>
                    <a:pt x="1283348" y="98450"/>
                    <a:pt x="1318076" y="97582"/>
                    <a:pt x="1338961" y="75658"/>
                  </a:cubicBezTo>
                  <a:cubicBezTo>
                    <a:pt x="1359110" y="54502"/>
                    <a:pt x="1359110" y="21283"/>
                    <a:pt x="1338961" y="127"/>
                  </a:cubicBezTo>
                  <a:close/>
                  <a:moveTo>
                    <a:pt x="1482090" y="165585"/>
                  </a:moveTo>
                  <a:cubicBezTo>
                    <a:pt x="1451788" y="165585"/>
                    <a:pt x="1427226" y="190115"/>
                    <a:pt x="1427226" y="220379"/>
                  </a:cubicBezTo>
                  <a:cubicBezTo>
                    <a:pt x="1427226" y="250642"/>
                    <a:pt x="1451788" y="275172"/>
                    <a:pt x="1482090" y="275172"/>
                  </a:cubicBezTo>
                  <a:cubicBezTo>
                    <a:pt x="1512392" y="275172"/>
                    <a:pt x="1536954" y="250642"/>
                    <a:pt x="1536954" y="220379"/>
                  </a:cubicBezTo>
                  <a:cubicBezTo>
                    <a:pt x="1536954" y="220359"/>
                    <a:pt x="1536954" y="220334"/>
                    <a:pt x="1536954" y="220315"/>
                  </a:cubicBezTo>
                  <a:cubicBezTo>
                    <a:pt x="1536922" y="190077"/>
                    <a:pt x="1512367" y="165585"/>
                    <a:pt x="1482090" y="165585"/>
                  </a:cubicBezTo>
                  <a:close/>
                  <a:moveTo>
                    <a:pt x="1625219" y="0"/>
                  </a:moveTo>
                  <a:cubicBezTo>
                    <a:pt x="1604334" y="21924"/>
                    <a:pt x="1605204" y="56607"/>
                    <a:pt x="1627156" y="77465"/>
                  </a:cubicBezTo>
                  <a:cubicBezTo>
                    <a:pt x="1649108" y="98324"/>
                    <a:pt x="1683836" y="97455"/>
                    <a:pt x="1704721" y="75531"/>
                  </a:cubicBezTo>
                  <a:cubicBezTo>
                    <a:pt x="1724870" y="54375"/>
                    <a:pt x="1724870" y="21156"/>
                    <a:pt x="1704721" y="0"/>
                  </a:cubicBezTo>
                  <a:close/>
                  <a:moveTo>
                    <a:pt x="1299210" y="348230"/>
                  </a:moveTo>
                  <a:cubicBezTo>
                    <a:pt x="1268908" y="348230"/>
                    <a:pt x="1244346" y="372760"/>
                    <a:pt x="1244346" y="403023"/>
                  </a:cubicBezTo>
                  <a:cubicBezTo>
                    <a:pt x="1244251" y="404881"/>
                    <a:pt x="1244251" y="406746"/>
                    <a:pt x="1244346" y="408604"/>
                  </a:cubicBezTo>
                  <a:cubicBezTo>
                    <a:pt x="1247604" y="438728"/>
                    <a:pt x="1274693" y="460505"/>
                    <a:pt x="1304855" y="457252"/>
                  </a:cubicBezTo>
                  <a:cubicBezTo>
                    <a:pt x="1330522" y="454487"/>
                    <a:pt x="1350791" y="434238"/>
                    <a:pt x="1353566" y="408604"/>
                  </a:cubicBezTo>
                  <a:cubicBezTo>
                    <a:pt x="1353566" y="406765"/>
                    <a:pt x="1353566" y="404926"/>
                    <a:pt x="1353566" y="403023"/>
                  </a:cubicBezTo>
                  <a:cubicBezTo>
                    <a:pt x="1353496" y="373007"/>
                    <a:pt x="1329265" y="348636"/>
                    <a:pt x="1299210" y="348357"/>
                  </a:cubicBezTo>
                  <a:close/>
                  <a:moveTo>
                    <a:pt x="1664970" y="348230"/>
                  </a:moveTo>
                  <a:cubicBezTo>
                    <a:pt x="1634668" y="348230"/>
                    <a:pt x="1610106" y="372760"/>
                    <a:pt x="1610106" y="403023"/>
                  </a:cubicBezTo>
                  <a:cubicBezTo>
                    <a:pt x="1610106" y="404926"/>
                    <a:pt x="1610106" y="406765"/>
                    <a:pt x="1610106" y="408604"/>
                  </a:cubicBezTo>
                  <a:cubicBezTo>
                    <a:pt x="1613192" y="438708"/>
                    <a:pt x="1640135" y="460613"/>
                    <a:pt x="1670279" y="457525"/>
                  </a:cubicBezTo>
                  <a:cubicBezTo>
                    <a:pt x="1696155" y="454880"/>
                    <a:pt x="1716608" y="434447"/>
                    <a:pt x="1719263" y="408604"/>
                  </a:cubicBezTo>
                  <a:cubicBezTo>
                    <a:pt x="1719466" y="406752"/>
                    <a:pt x="1719574" y="404888"/>
                    <a:pt x="1719580" y="403023"/>
                  </a:cubicBezTo>
                  <a:cubicBezTo>
                    <a:pt x="1719510" y="372912"/>
                    <a:pt x="1695120" y="348496"/>
                    <a:pt x="1664970" y="348357"/>
                  </a:cubicBezTo>
                  <a:close/>
                  <a:moveTo>
                    <a:pt x="1299210" y="713519"/>
                  </a:moveTo>
                  <a:cubicBezTo>
                    <a:pt x="1268908" y="713519"/>
                    <a:pt x="1244346" y="738049"/>
                    <a:pt x="1244346" y="768312"/>
                  </a:cubicBezTo>
                  <a:cubicBezTo>
                    <a:pt x="1244346" y="798576"/>
                    <a:pt x="1268908" y="823106"/>
                    <a:pt x="1299210" y="823106"/>
                  </a:cubicBezTo>
                  <a:cubicBezTo>
                    <a:pt x="1329512" y="823106"/>
                    <a:pt x="1354074" y="798576"/>
                    <a:pt x="1354074" y="768312"/>
                  </a:cubicBezTo>
                  <a:cubicBezTo>
                    <a:pt x="1354004" y="738100"/>
                    <a:pt x="1329462" y="713646"/>
                    <a:pt x="1299210" y="713646"/>
                  </a:cubicBezTo>
                  <a:close/>
                  <a:moveTo>
                    <a:pt x="1116330" y="1261516"/>
                  </a:moveTo>
                  <a:cubicBezTo>
                    <a:pt x="1086066" y="1261478"/>
                    <a:pt x="1061498" y="1285951"/>
                    <a:pt x="1061466" y="1316183"/>
                  </a:cubicBezTo>
                  <a:cubicBezTo>
                    <a:pt x="1061447" y="1331936"/>
                    <a:pt x="1068229" y="1346934"/>
                    <a:pt x="1080071" y="1357342"/>
                  </a:cubicBezTo>
                  <a:cubicBezTo>
                    <a:pt x="1111701" y="1342628"/>
                    <a:pt x="1141838" y="1324897"/>
                    <a:pt x="1170051" y="1304387"/>
                  </a:cubicBezTo>
                  <a:cubicBezTo>
                    <a:pt x="1164438" y="1279293"/>
                    <a:pt x="1142073" y="1261504"/>
                    <a:pt x="1116330" y="1261643"/>
                  </a:cubicBezTo>
                  <a:close/>
                  <a:moveTo>
                    <a:pt x="933450" y="348293"/>
                  </a:moveTo>
                  <a:cubicBezTo>
                    <a:pt x="931590" y="348198"/>
                    <a:pt x="929723" y="348198"/>
                    <a:pt x="927862" y="348293"/>
                  </a:cubicBezTo>
                  <a:cubicBezTo>
                    <a:pt x="899859" y="351160"/>
                    <a:pt x="878567" y="374719"/>
                    <a:pt x="878586" y="402833"/>
                  </a:cubicBezTo>
                  <a:cubicBezTo>
                    <a:pt x="878491" y="404691"/>
                    <a:pt x="878491" y="406556"/>
                    <a:pt x="878586" y="408414"/>
                  </a:cubicBezTo>
                  <a:cubicBezTo>
                    <a:pt x="881297" y="434250"/>
                    <a:pt x="901738" y="454665"/>
                    <a:pt x="927608" y="457373"/>
                  </a:cubicBezTo>
                  <a:cubicBezTo>
                    <a:pt x="929469" y="457468"/>
                    <a:pt x="931335" y="457468"/>
                    <a:pt x="933196" y="457373"/>
                  </a:cubicBezTo>
                  <a:cubicBezTo>
                    <a:pt x="961320" y="457353"/>
                    <a:pt x="984879" y="436102"/>
                    <a:pt x="987743" y="408160"/>
                  </a:cubicBezTo>
                  <a:cubicBezTo>
                    <a:pt x="987838" y="406302"/>
                    <a:pt x="987838" y="404437"/>
                    <a:pt x="987743" y="402579"/>
                  </a:cubicBezTo>
                  <a:cubicBezTo>
                    <a:pt x="987431" y="372760"/>
                    <a:pt x="963308" y="348667"/>
                    <a:pt x="933450" y="348357"/>
                  </a:cubicBezTo>
                  <a:close/>
                  <a:moveTo>
                    <a:pt x="1116330" y="896227"/>
                  </a:moveTo>
                  <a:cubicBezTo>
                    <a:pt x="1086028" y="896227"/>
                    <a:pt x="1061466" y="920757"/>
                    <a:pt x="1061466" y="951021"/>
                  </a:cubicBezTo>
                  <a:cubicBezTo>
                    <a:pt x="1061466" y="981284"/>
                    <a:pt x="1086028" y="1005814"/>
                    <a:pt x="1116330" y="1005814"/>
                  </a:cubicBezTo>
                  <a:cubicBezTo>
                    <a:pt x="1146632" y="1005814"/>
                    <a:pt x="1171194" y="981284"/>
                    <a:pt x="1171194" y="951021"/>
                  </a:cubicBezTo>
                  <a:cubicBezTo>
                    <a:pt x="1171156" y="920783"/>
                    <a:pt x="1146607" y="896291"/>
                    <a:pt x="1116330" y="896291"/>
                  </a:cubicBezTo>
                  <a:close/>
                  <a:moveTo>
                    <a:pt x="893636" y="127"/>
                  </a:moveTo>
                  <a:cubicBezTo>
                    <a:pt x="872788" y="22088"/>
                    <a:pt x="873709" y="56766"/>
                    <a:pt x="895699" y="77586"/>
                  </a:cubicBezTo>
                  <a:cubicBezTo>
                    <a:pt x="904494" y="85919"/>
                    <a:pt x="915803" y="91107"/>
                    <a:pt x="927862" y="92337"/>
                  </a:cubicBezTo>
                  <a:cubicBezTo>
                    <a:pt x="929716" y="92540"/>
                    <a:pt x="931583" y="92648"/>
                    <a:pt x="933450" y="92654"/>
                  </a:cubicBezTo>
                  <a:cubicBezTo>
                    <a:pt x="963752" y="92635"/>
                    <a:pt x="988301" y="68092"/>
                    <a:pt x="988282" y="37829"/>
                  </a:cubicBezTo>
                  <a:cubicBezTo>
                    <a:pt x="988276" y="23794"/>
                    <a:pt x="982878" y="10299"/>
                    <a:pt x="973201" y="127"/>
                  </a:cubicBezTo>
                  <a:close/>
                  <a:moveTo>
                    <a:pt x="1299210" y="1078808"/>
                  </a:moveTo>
                  <a:cubicBezTo>
                    <a:pt x="1268908" y="1078808"/>
                    <a:pt x="1244346" y="1103339"/>
                    <a:pt x="1244346" y="1133602"/>
                  </a:cubicBezTo>
                  <a:cubicBezTo>
                    <a:pt x="1244251" y="1135460"/>
                    <a:pt x="1244251" y="1137324"/>
                    <a:pt x="1244346" y="1139182"/>
                  </a:cubicBezTo>
                  <a:cubicBezTo>
                    <a:pt x="1247140" y="1166345"/>
                    <a:pt x="1269536" y="1187304"/>
                    <a:pt x="1296861" y="1188332"/>
                  </a:cubicBezTo>
                  <a:cubicBezTo>
                    <a:pt x="1315739" y="1167575"/>
                    <a:pt x="1334326" y="1145569"/>
                    <a:pt x="1352614" y="1122313"/>
                  </a:cubicBezTo>
                  <a:cubicBezTo>
                    <a:pt x="1347311" y="1097048"/>
                    <a:pt x="1325055" y="1078916"/>
                    <a:pt x="1299210" y="1078808"/>
                  </a:cubicBezTo>
                  <a:close/>
                  <a:moveTo>
                    <a:pt x="1116330" y="530874"/>
                  </a:moveTo>
                  <a:cubicBezTo>
                    <a:pt x="1086028" y="530874"/>
                    <a:pt x="1061466" y="555404"/>
                    <a:pt x="1061466" y="585668"/>
                  </a:cubicBezTo>
                  <a:cubicBezTo>
                    <a:pt x="1061466" y="615931"/>
                    <a:pt x="1086028" y="640461"/>
                    <a:pt x="1116330" y="640461"/>
                  </a:cubicBezTo>
                  <a:cubicBezTo>
                    <a:pt x="1146632" y="640461"/>
                    <a:pt x="1171194" y="615931"/>
                    <a:pt x="1171194" y="585668"/>
                  </a:cubicBezTo>
                  <a:cubicBezTo>
                    <a:pt x="1171124" y="555455"/>
                    <a:pt x="1146581" y="531001"/>
                    <a:pt x="1116330" y="531001"/>
                  </a:cubicBezTo>
                  <a:close/>
                  <a:moveTo>
                    <a:pt x="1116330" y="165585"/>
                  </a:moveTo>
                  <a:cubicBezTo>
                    <a:pt x="1086028" y="165585"/>
                    <a:pt x="1061466" y="190115"/>
                    <a:pt x="1061466" y="220379"/>
                  </a:cubicBezTo>
                  <a:cubicBezTo>
                    <a:pt x="1061466" y="250642"/>
                    <a:pt x="1086028" y="275172"/>
                    <a:pt x="1116330" y="275172"/>
                  </a:cubicBezTo>
                  <a:cubicBezTo>
                    <a:pt x="1146632" y="275172"/>
                    <a:pt x="1171194" y="250642"/>
                    <a:pt x="1171194" y="220379"/>
                  </a:cubicBezTo>
                  <a:cubicBezTo>
                    <a:pt x="1171194" y="220359"/>
                    <a:pt x="1171194" y="220334"/>
                    <a:pt x="1171194" y="220315"/>
                  </a:cubicBezTo>
                  <a:cubicBezTo>
                    <a:pt x="1171156" y="190077"/>
                    <a:pt x="1146607" y="165585"/>
                    <a:pt x="1116330" y="165585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1" name="Google Shape;471;p8"/>
            <p:cNvSpPr/>
            <p:nvPr/>
          </p:nvSpPr>
          <p:spPr>
            <a:xfrm rot="10800000" flipH="1">
              <a:off x="4377375" y="1454281"/>
              <a:ext cx="389112" cy="153155"/>
            </a:xfrm>
            <a:custGeom>
              <a:avLst/>
              <a:gdLst/>
              <a:ahLst/>
              <a:cxnLst/>
              <a:rect l="l" t="t" r="r" b="b"/>
              <a:pathLst>
                <a:path w="1225550" h="380509" extrusionOk="0">
                  <a:moveTo>
                    <a:pt x="607632" y="380510"/>
                  </a:moveTo>
                  <a:cubicBezTo>
                    <a:pt x="862712" y="380510"/>
                    <a:pt x="1059435" y="217271"/>
                    <a:pt x="1225550" y="0"/>
                  </a:cubicBezTo>
                  <a:lnTo>
                    <a:pt x="0" y="0"/>
                  </a:lnTo>
                  <a:cubicBezTo>
                    <a:pt x="173101" y="220442"/>
                    <a:pt x="370078" y="380510"/>
                    <a:pt x="607632" y="38051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2" name="Google Shape;472;p8"/>
            <p:cNvSpPr/>
            <p:nvPr/>
          </p:nvSpPr>
          <p:spPr>
            <a:xfrm flipH="1">
              <a:off x="774577" y="1131008"/>
              <a:ext cx="683038" cy="475637"/>
            </a:xfrm>
            <a:custGeom>
              <a:avLst/>
              <a:gdLst/>
              <a:ahLst/>
              <a:cxnLst/>
              <a:rect l="l" t="t" r="r" b="b"/>
              <a:pathLst>
                <a:path w="1821434" h="1268365" extrusionOk="0">
                  <a:moveTo>
                    <a:pt x="840804" y="0"/>
                  </a:moveTo>
                  <a:cubicBezTo>
                    <a:pt x="537718" y="0"/>
                    <a:pt x="314134" y="728422"/>
                    <a:pt x="0" y="1268366"/>
                  </a:cubicBezTo>
                  <a:lnTo>
                    <a:pt x="1821435" y="1268366"/>
                  </a:lnTo>
                  <a:cubicBezTo>
                    <a:pt x="1438784" y="781440"/>
                    <a:pt x="1172337" y="0"/>
                    <a:pt x="840804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3" name="Google Shape;473;p8"/>
            <p:cNvSpPr/>
            <p:nvPr/>
          </p:nvSpPr>
          <p:spPr>
            <a:xfrm>
              <a:off x="4571564" y="989079"/>
              <a:ext cx="4572000" cy="1110066"/>
            </a:xfrm>
            <a:custGeom>
              <a:avLst/>
              <a:gdLst/>
              <a:ahLst/>
              <a:cxnLst/>
              <a:rect l="l" t="t" r="r" b="b"/>
              <a:pathLst>
                <a:path w="12192000" h="2960175" extrusionOk="0">
                  <a:moveTo>
                    <a:pt x="0" y="333390"/>
                  </a:moveTo>
                  <a:cubicBezTo>
                    <a:pt x="514350" y="333390"/>
                    <a:pt x="699072" y="1437375"/>
                    <a:pt x="1490980" y="1437375"/>
                  </a:cubicBezTo>
                  <a:cubicBezTo>
                    <a:pt x="2642870" y="1437375"/>
                    <a:pt x="2642870" y="0"/>
                    <a:pt x="3794697" y="0"/>
                  </a:cubicBezTo>
                  <a:cubicBezTo>
                    <a:pt x="4946523" y="0"/>
                    <a:pt x="4946650" y="2960175"/>
                    <a:pt x="6098413" y="2960175"/>
                  </a:cubicBezTo>
                  <a:cubicBezTo>
                    <a:pt x="7250176" y="2960175"/>
                    <a:pt x="7250303" y="571082"/>
                    <a:pt x="8402130" y="571082"/>
                  </a:cubicBezTo>
                  <a:cubicBezTo>
                    <a:pt x="9553956" y="571082"/>
                    <a:pt x="9490519" y="2769920"/>
                    <a:pt x="10642600" y="2769920"/>
                  </a:cubicBezTo>
                  <a:cubicBezTo>
                    <a:pt x="11588052" y="2769920"/>
                    <a:pt x="11586337" y="903964"/>
                    <a:pt x="12192000" y="235155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4" name="Google Shape;474;p8"/>
            <p:cNvSpPr/>
            <p:nvPr/>
          </p:nvSpPr>
          <p:spPr>
            <a:xfrm flipH="1">
              <a:off x="218" y="989079"/>
              <a:ext cx="4572000" cy="1110066"/>
            </a:xfrm>
            <a:custGeom>
              <a:avLst/>
              <a:gdLst/>
              <a:ahLst/>
              <a:cxnLst/>
              <a:rect l="l" t="t" r="r" b="b"/>
              <a:pathLst>
                <a:path w="12192000" h="2960175" extrusionOk="0">
                  <a:moveTo>
                    <a:pt x="0" y="333390"/>
                  </a:moveTo>
                  <a:cubicBezTo>
                    <a:pt x="514350" y="333390"/>
                    <a:pt x="699072" y="1437375"/>
                    <a:pt x="1490980" y="1437375"/>
                  </a:cubicBezTo>
                  <a:cubicBezTo>
                    <a:pt x="2642870" y="1437375"/>
                    <a:pt x="2642870" y="0"/>
                    <a:pt x="3794697" y="0"/>
                  </a:cubicBezTo>
                  <a:cubicBezTo>
                    <a:pt x="4946523" y="0"/>
                    <a:pt x="4946650" y="2960175"/>
                    <a:pt x="6098413" y="2960175"/>
                  </a:cubicBezTo>
                  <a:cubicBezTo>
                    <a:pt x="7250176" y="2960175"/>
                    <a:pt x="7250303" y="571082"/>
                    <a:pt x="8402130" y="571082"/>
                  </a:cubicBezTo>
                  <a:cubicBezTo>
                    <a:pt x="9553956" y="571082"/>
                    <a:pt x="9490519" y="2769920"/>
                    <a:pt x="10642600" y="2769920"/>
                  </a:cubicBezTo>
                  <a:cubicBezTo>
                    <a:pt x="11588052" y="2769920"/>
                    <a:pt x="11586337" y="903964"/>
                    <a:pt x="12192000" y="235155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75" name="Google Shape;475;p8"/>
          <p:cNvSpPr txBox="1">
            <a:spLocks noGrp="1"/>
          </p:cNvSpPr>
          <p:nvPr>
            <p:ph type="title"/>
          </p:nvPr>
        </p:nvSpPr>
        <p:spPr>
          <a:xfrm>
            <a:off x="1241875" y="455000"/>
            <a:ext cx="6660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476" name="Google Shape;476;p8"/>
          <p:cNvSpPr txBox="1">
            <a:spLocks noGrp="1"/>
          </p:cNvSpPr>
          <p:nvPr>
            <p:ph type="sldNum" idx="12"/>
          </p:nvPr>
        </p:nvSpPr>
        <p:spPr>
          <a:xfrm>
            <a:off x="4297650" y="4413799"/>
            <a:ext cx="548700" cy="72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  <p:grpSp>
        <p:nvGrpSpPr>
          <p:cNvPr id="477" name="Google Shape;477;p8"/>
          <p:cNvGrpSpPr/>
          <p:nvPr/>
        </p:nvGrpSpPr>
        <p:grpSpPr>
          <a:xfrm>
            <a:off x="138350" y="3775000"/>
            <a:ext cx="8847940" cy="1250750"/>
            <a:chOff x="138350" y="260325"/>
            <a:chExt cx="8847940" cy="1250750"/>
          </a:xfrm>
        </p:grpSpPr>
        <p:sp>
          <p:nvSpPr>
            <p:cNvPr id="478" name="Google Shape;478;p8"/>
            <p:cNvSpPr/>
            <p:nvPr/>
          </p:nvSpPr>
          <p:spPr>
            <a:xfrm>
              <a:off x="1499675" y="1250550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8"/>
            <p:cNvSpPr/>
            <p:nvPr/>
          </p:nvSpPr>
          <p:spPr>
            <a:xfrm>
              <a:off x="2661090" y="1269602"/>
              <a:ext cx="58200" cy="58200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8"/>
            <p:cNvSpPr/>
            <p:nvPr/>
          </p:nvSpPr>
          <p:spPr>
            <a:xfrm>
              <a:off x="964725" y="1364875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8"/>
            <p:cNvSpPr/>
            <p:nvPr/>
          </p:nvSpPr>
          <p:spPr>
            <a:xfrm>
              <a:off x="2853765" y="1433827"/>
              <a:ext cx="58200" cy="58200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8"/>
            <p:cNvSpPr/>
            <p:nvPr/>
          </p:nvSpPr>
          <p:spPr>
            <a:xfrm>
              <a:off x="6511800" y="260325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8"/>
            <p:cNvSpPr/>
            <p:nvPr/>
          </p:nvSpPr>
          <p:spPr>
            <a:xfrm>
              <a:off x="922865" y="385427"/>
              <a:ext cx="58200" cy="58200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8"/>
            <p:cNvSpPr/>
            <p:nvPr/>
          </p:nvSpPr>
          <p:spPr>
            <a:xfrm>
              <a:off x="1669300" y="352130"/>
              <a:ext cx="124800" cy="124800"/>
            </a:xfrm>
            <a:prstGeom prst="donut">
              <a:avLst>
                <a:gd name="adj" fmla="val 13795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8"/>
            <p:cNvSpPr/>
            <p:nvPr/>
          </p:nvSpPr>
          <p:spPr>
            <a:xfrm>
              <a:off x="138350" y="366375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8"/>
            <p:cNvSpPr/>
            <p:nvPr/>
          </p:nvSpPr>
          <p:spPr>
            <a:xfrm>
              <a:off x="5813290" y="1086177"/>
              <a:ext cx="58200" cy="58200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8"/>
            <p:cNvSpPr/>
            <p:nvPr/>
          </p:nvSpPr>
          <p:spPr>
            <a:xfrm>
              <a:off x="8192200" y="352130"/>
              <a:ext cx="124800" cy="124800"/>
            </a:xfrm>
            <a:prstGeom prst="donut">
              <a:avLst>
                <a:gd name="adj" fmla="val 13795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8"/>
            <p:cNvSpPr/>
            <p:nvPr/>
          </p:nvSpPr>
          <p:spPr>
            <a:xfrm>
              <a:off x="3083050" y="588050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8"/>
            <p:cNvSpPr/>
            <p:nvPr/>
          </p:nvSpPr>
          <p:spPr>
            <a:xfrm>
              <a:off x="5905390" y="1269602"/>
              <a:ext cx="58200" cy="58200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8"/>
            <p:cNvSpPr/>
            <p:nvPr/>
          </p:nvSpPr>
          <p:spPr>
            <a:xfrm>
              <a:off x="3321725" y="1144805"/>
              <a:ext cx="124800" cy="124800"/>
            </a:xfrm>
            <a:prstGeom prst="donut">
              <a:avLst>
                <a:gd name="adj" fmla="val 13795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8"/>
            <p:cNvSpPr/>
            <p:nvPr/>
          </p:nvSpPr>
          <p:spPr>
            <a:xfrm>
              <a:off x="5550600" y="1250550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8"/>
            <p:cNvSpPr/>
            <p:nvPr/>
          </p:nvSpPr>
          <p:spPr>
            <a:xfrm>
              <a:off x="7715565" y="1178102"/>
              <a:ext cx="58200" cy="58200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8"/>
            <p:cNvSpPr/>
            <p:nvPr/>
          </p:nvSpPr>
          <p:spPr>
            <a:xfrm>
              <a:off x="7255125" y="462680"/>
              <a:ext cx="124800" cy="124800"/>
            </a:xfrm>
            <a:prstGeom prst="donut">
              <a:avLst>
                <a:gd name="adj" fmla="val 13795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8"/>
            <p:cNvSpPr/>
            <p:nvPr/>
          </p:nvSpPr>
          <p:spPr>
            <a:xfrm>
              <a:off x="8774600" y="1414775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8"/>
            <p:cNvSpPr/>
            <p:nvPr/>
          </p:nvSpPr>
          <p:spPr>
            <a:xfrm>
              <a:off x="8928090" y="1269602"/>
              <a:ext cx="58200" cy="58200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8"/>
            <p:cNvSpPr/>
            <p:nvPr/>
          </p:nvSpPr>
          <p:spPr>
            <a:xfrm>
              <a:off x="7494550" y="1350630"/>
              <a:ext cx="124800" cy="124800"/>
            </a:xfrm>
            <a:prstGeom prst="donut">
              <a:avLst>
                <a:gd name="adj" fmla="val 13795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8"/>
            <p:cNvSpPr/>
            <p:nvPr/>
          </p:nvSpPr>
          <p:spPr>
            <a:xfrm>
              <a:off x="4147815" y="607102"/>
              <a:ext cx="58200" cy="58200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8"/>
            <p:cNvSpPr/>
            <p:nvPr/>
          </p:nvSpPr>
          <p:spPr>
            <a:xfrm>
              <a:off x="4901365" y="385427"/>
              <a:ext cx="58200" cy="58200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8"/>
            <p:cNvSpPr/>
            <p:nvPr/>
          </p:nvSpPr>
          <p:spPr>
            <a:xfrm>
              <a:off x="5055300" y="476925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8"/>
            <p:cNvSpPr/>
            <p:nvPr/>
          </p:nvSpPr>
          <p:spPr>
            <a:xfrm>
              <a:off x="8316990" y="260327"/>
              <a:ext cx="58200" cy="58200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8"/>
            <p:cNvSpPr/>
            <p:nvPr/>
          </p:nvSpPr>
          <p:spPr>
            <a:xfrm>
              <a:off x="364940" y="1433827"/>
              <a:ext cx="58200" cy="58200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8"/>
            <p:cNvSpPr/>
            <p:nvPr/>
          </p:nvSpPr>
          <p:spPr>
            <a:xfrm>
              <a:off x="194015" y="1269602"/>
              <a:ext cx="58200" cy="58200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letely Blank">
  <p:cSld name="BLANK_1"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11"/>
          <p:cNvSpPr txBox="1">
            <a:spLocks noGrp="1"/>
          </p:cNvSpPr>
          <p:nvPr>
            <p:ph type="sldNum" idx="12"/>
          </p:nvPr>
        </p:nvSpPr>
        <p:spPr>
          <a:xfrm>
            <a:off x="4297650" y="4413799"/>
            <a:ext cx="548700" cy="72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rgbClr val="043577"/>
            </a:gs>
            <a:gs pos="21000">
              <a:srgbClr val="062550"/>
            </a:gs>
            <a:gs pos="61000">
              <a:schemeClr val="lt1"/>
            </a:gs>
            <a:gs pos="100000">
              <a:schemeClr val="lt1"/>
            </a:gs>
          </a:gsLst>
          <a:lin ang="5400012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241875" y="455000"/>
            <a:ext cx="66603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tamaran"/>
              <a:buNone/>
              <a:defRPr sz="2000" b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lvl="1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tamaran"/>
              <a:buNone/>
              <a:defRPr sz="2000" b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lvl="2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tamaran"/>
              <a:buNone/>
              <a:defRPr sz="2000" b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lvl="3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tamaran"/>
              <a:buNone/>
              <a:defRPr sz="2000" b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lvl="4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tamaran"/>
              <a:buNone/>
              <a:defRPr sz="2000" b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lvl="5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tamaran"/>
              <a:buNone/>
              <a:defRPr sz="2000" b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lvl="6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tamaran"/>
              <a:buNone/>
              <a:defRPr sz="2000" b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lvl="7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tamaran"/>
              <a:buNone/>
              <a:defRPr sz="2000" b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lvl="8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tamaran"/>
              <a:buNone/>
              <a:defRPr sz="2000" b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241875" y="1125350"/>
            <a:ext cx="6660300" cy="29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tamaran Thin"/>
              <a:buChar char="▹"/>
              <a:defRPr sz="24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1pPr>
            <a:lvl2pPr marL="914400" lvl="1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tamaran Thin"/>
              <a:buChar char="▸"/>
              <a:defRPr sz="24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2pPr>
            <a:lvl3pPr marL="1371600" lvl="2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tamaran Thin"/>
              <a:buChar char="■"/>
              <a:defRPr sz="24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3pPr>
            <a:lvl4pPr marL="1828800" lvl="3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 Thin"/>
              <a:buChar char="●"/>
              <a:defRPr sz="24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4pPr>
            <a:lvl5pPr marL="2286000" lvl="4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 Thin"/>
              <a:buChar char="○"/>
              <a:defRPr sz="24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5pPr>
            <a:lvl6pPr marL="2743200" lvl="5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 Thin"/>
              <a:buChar char="■"/>
              <a:defRPr sz="24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6pPr>
            <a:lvl7pPr marL="3200400" lvl="6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 Thin"/>
              <a:buChar char="●"/>
              <a:defRPr sz="24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7pPr>
            <a:lvl8pPr marL="3657600" lvl="7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 Thin"/>
              <a:buChar char="○"/>
              <a:defRPr sz="24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8pPr>
            <a:lvl9pPr marL="4114800" lvl="8" indent="-381000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400"/>
              <a:buFont typeface="Catamaran Thin"/>
              <a:buChar char="■"/>
              <a:defRPr sz="24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4297650" y="4413799"/>
            <a:ext cx="5487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buNone/>
              <a:defRPr sz="1300" b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lvl="1" algn="ctr" rtl="0">
              <a:buNone/>
              <a:defRPr sz="1300" b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lvl="2" algn="ctr" rtl="0">
              <a:buNone/>
              <a:defRPr sz="1300" b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lvl="3" algn="ctr" rtl="0">
              <a:buNone/>
              <a:defRPr sz="1300" b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lvl="4" algn="ctr" rtl="0">
              <a:buNone/>
              <a:defRPr sz="1300" b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lvl="5" algn="ctr" rtl="0">
              <a:buNone/>
              <a:defRPr sz="1300" b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lvl="6" algn="ctr" rtl="0">
              <a:buNone/>
              <a:defRPr sz="1300" b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lvl="7" algn="ctr" rtl="0">
              <a:buNone/>
              <a:defRPr sz="1300" b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lvl="8" algn="ctr" rtl="0">
              <a:buNone/>
              <a:defRPr sz="1300" b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6" r:id="rId2"/>
    <p:sldLayoutId id="2147483649" r:id="rId3"/>
    <p:sldLayoutId id="2147483654" r:id="rId4"/>
    <p:sldLayoutId id="2147483657" r:id="rId5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>
            <a:extLst>
              <a:ext uri="{FF2B5EF4-FFF2-40B4-BE49-F238E27FC236}">
                <a16:creationId xmlns:a16="http://schemas.microsoft.com/office/drawing/2014/main" id="{AED8C297-1471-418C-BFA3-5F4368FE7F14}"/>
              </a:ext>
            </a:extLst>
          </p:cNvPr>
          <p:cNvSpPr txBox="1"/>
          <p:nvPr/>
        </p:nvSpPr>
        <p:spPr>
          <a:xfrm>
            <a:off x="2067484" y="-155702"/>
            <a:ext cx="50090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it-IT" sz="1800" b="0" i="0" u="none" strike="noStrike" baseline="0" dirty="0">
              <a:solidFill>
                <a:srgbClr val="000000"/>
              </a:solidFill>
              <a:latin typeface="+mj-lt"/>
            </a:endParaRPr>
          </a:p>
          <a:p>
            <a:r>
              <a:rPr lang="it-IT" sz="1800" b="1" i="0" u="none" strike="noStrike" baseline="0" dirty="0">
                <a:solidFill>
                  <a:schemeClr val="tx1">
                    <a:lumMod val="85000"/>
                  </a:schemeClr>
                </a:solidFill>
                <a:latin typeface="+mj-lt"/>
              </a:rPr>
              <a:t> Università degli Studi di Milano - Bicocca</a:t>
            </a:r>
            <a:endParaRPr lang="it-IT" b="1" dirty="0">
              <a:solidFill>
                <a:schemeClr val="tx1">
                  <a:lumMod val="85000"/>
                </a:schemeClr>
              </a:solidFill>
              <a:latin typeface="+mj-lt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326B4385-658E-B791-08A1-91C4329FF498}"/>
              </a:ext>
            </a:extLst>
          </p:cNvPr>
          <p:cNvSpPr txBox="1"/>
          <p:nvPr/>
        </p:nvSpPr>
        <p:spPr>
          <a:xfrm>
            <a:off x="1693487" y="490629"/>
            <a:ext cx="5757023" cy="6987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it-IT" sz="1400" dirty="0">
                <a:solidFill>
                  <a:schemeClr val="tx1">
                    <a:lumMod val="85000"/>
                  </a:schemeClr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Dipartimento di Informatica, Sistemistica e Comunicazione</a:t>
            </a:r>
            <a:endParaRPr lang="it-IT" sz="1200" dirty="0">
              <a:solidFill>
                <a:schemeClr val="tx1">
                  <a:lumMod val="85000"/>
                </a:schemeClr>
              </a:solidFill>
              <a:effectLst/>
              <a:latin typeface="+mn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r>
              <a:rPr lang="it-IT" sz="1400" dirty="0">
                <a:solidFill>
                  <a:schemeClr val="tx1">
                    <a:lumMod val="85000"/>
                  </a:schemeClr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Corso di Laurea Magistrale in Informatica</a:t>
            </a:r>
            <a:endParaRPr lang="it-IT" sz="1200" dirty="0">
              <a:solidFill>
                <a:schemeClr val="tx1">
                  <a:lumMod val="85000"/>
                </a:schemeClr>
              </a:solidFill>
              <a:effectLst/>
              <a:latin typeface="+mn-lt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8F153699-654B-8E1B-DFF2-C956CE41B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62" y="60348"/>
            <a:ext cx="1420526" cy="1420526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9139E852-457A-6029-BF11-B0EED62562D3}"/>
              </a:ext>
            </a:extLst>
          </p:cNvPr>
          <p:cNvSpPr txBox="1"/>
          <p:nvPr/>
        </p:nvSpPr>
        <p:spPr>
          <a:xfrm>
            <a:off x="642659" y="1713590"/>
            <a:ext cx="87566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>
                <a:solidFill>
                  <a:schemeClr val="tx1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A Fine-</a:t>
            </a:r>
            <a:r>
              <a:rPr lang="it-IT" sz="2000" b="1" dirty="0" err="1">
                <a:solidFill>
                  <a:schemeClr val="tx1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Tuned</a:t>
            </a:r>
            <a:r>
              <a:rPr lang="it-IT" sz="2000" b="1" dirty="0">
                <a:solidFill>
                  <a:schemeClr val="tx1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Playlist </a:t>
            </a:r>
            <a:r>
              <a:rPr lang="it-IT" sz="2000" b="1" dirty="0" err="1">
                <a:solidFill>
                  <a:schemeClr val="tx1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Recommender</a:t>
            </a:r>
            <a:r>
              <a:rPr lang="it-IT" sz="2000" b="1" dirty="0">
                <a:solidFill>
                  <a:schemeClr val="tx1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System </a:t>
            </a:r>
            <a:r>
              <a:rPr lang="it-IT" sz="2000" b="1" dirty="0" err="1">
                <a:solidFill>
                  <a:schemeClr val="tx1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Based</a:t>
            </a:r>
            <a:r>
              <a:rPr lang="it-IT" sz="2000" b="1" dirty="0">
                <a:solidFill>
                  <a:schemeClr val="tx1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on </a:t>
            </a:r>
            <a:r>
              <a:rPr lang="it-IT" sz="2000" b="1" dirty="0" err="1">
                <a:solidFill>
                  <a:schemeClr val="tx1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Emotions</a:t>
            </a:r>
            <a:endParaRPr lang="it-IT" sz="2000" dirty="0">
              <a:solidFill>
                <a:schemeClr val="tx1"/>
              </a:solidFill>
              <a:effectLst/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B35A1E02-C323-0381-CC97-38AC2CD7D01F}"/>
              </a:ext>
            </a:extLst>
          </p:cNvPr>
          <p:cNvSpPr txBox="1"/>
          <p:nvPr/>
        </p:nvSpPr>
        <p:spPr>
          <a:xfrm>
            <a:off x="642659" y="2637944"/>
            <a:ext cx="343311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300" b="1" dirty="0">
                <a:solidFill>
                  <a:schemeClr val="tx1">
                    <a:lumMod val="85000"/>
                  </a:schemeClr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Relatore</a:t>
            </a:r>
            <a:r>
              <a:rPr lang="it-IT" sz="1300" dirty="0">
                <a:solidFill>
                  <a:schemeClr val="tx1">
                    <a:lumMod val="85000"/>
                  </a:schemeClr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it-IT" sz="1300" dirty="0">
                <a:solidFill>
                  <a:schemeClr val="tx1">
                    <a:lumMod val="85000"/>
                  </a:schemeClr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Prof.ssa Francesca Gasparini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27025F3-5FF8-0226-D7A5-683E9614F54B}"/>
              </a:ext>
            </a:extLst>
          </p:cNvPr>
          <p:cNvSpPr txBox="1"/>
          <p:nvPr/>
        </p:nvSpPr>
        <p:spPr>
          <a:xfrm>
            <a:off x="5484537" y="2637944"/>
            <a:ext cx="3183954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300" b="1" dirty="0">
                <a:solidFill>
                  <a:schemeClr val="tx1">
                    <a:lumMod val="85000"/>
                  </a:schemeClr>
                </a:solidFill>
                <a:latin typeface="+mn-lt"/>
              </a:rPr>
              <a:t>Tesi di Laurea Magistrale di:</a:t>
            </a:r>
          </a:p>
          <a:p>
            <a:pPr algn="r"/>
            <a:r>
              <a:rPr lang="it-IT" sz="1300" dirty="0">
                <a:solidFill>
                  <a:schemeClr val="tx1">
                    <a:lumMod val="85000"/>
                  </a:schemeClr>
                </a:solidFill>
                <a:latin typeface="+mn-lt"/>
              </a:rPr>
              <a:t>Mattia Marchi</a:t>
            </a:r>
          </a:p>
          <a:p>
            <a:pPr algn="r"/>
            <a:r>
              <a:rPr lang="it-IT" sz="1300" dirty="0">
                <a:solidFill>
                  <a:schemeClr val="tx1">
                    <a:lumMod val="85000"/>
                  </a:schemeClr>
                </a:solidFill>
                <a:latin typeface="+mn-lt"/>
              </a:rPr>
              <a:t>Matricola 817587</a:t>
            </a:r>
          </a:p>
        </p:txBody>
      </p:sp>
    </p:spTree>
    <p:extLst>
      <p:ext uri="{BB962C8B-B14F-4D97-AF65-F5344CB8AC3E}">
        <p14:creationId xmlns:p14="http://schemas.microsoft.com/office/powerpoint/2010/main" val="8724190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B5D231E5-315B-5430-42C7-24ADFA439D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10</a:t>
            </a:fld>
            <a:endParaRPr lang="it-IT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D4494FB6-C19A-B303-645E-870A81F3E294}"/>
              </a:ext>
            </a:extLst>
          </p:cNvPr>
          <p:cNvSpPr txBox="1"/>
          <p:nvPr/>
        </p:nvSpPr>
        <p:spPr>
          <a:xfrm>
            <a:off x="1498600" y="0"/>
            <a:ext cx="6146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b="1" dirty="0">
                <a:solidFill>
                  <a:schemeClr val="tx1"/>
                </a:solidFill>
              </a:rPr>
              <a:t>Tipologie Sistemi di Raccomandazione Musicali che Utilizzano le Emozioni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BD62D3D2-1926-1F09-D5EC-B328CC8B8DFD}"/>
              </a:ext>
            </a:extLst>
          </p:cNvPr>
          <p:cNvSpPr txBox="1"/>
          <p:nvPr/>
        </p:nvSpPr>
        <p:spPr>
          <a:xfrm>
            <a:off x="393700" y="1193800"/>
            <a:ext cx="26035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 err="1">
                <a:solidFill>
                  <a:schemeClr val="tx1"/>
                </a:solidFill>
              </a:rPr>
              <a:t>Contextual</a:t>
            </a:r>
            <a:r>
              <a:rPr lang="it-IT" b="1" dirty="0">
                <a:solidFill>
                  <a:schemeClr val="tx1"/>
                </a:solidFill>
              </a:rPr>
              <a:t> Text Information</a:t>
            </a:r>
            <a:br>
              <a:rPr lang="it-IT" b="1" dirty="0">
                <a:solidFill>
                  <a:schemeClr val="tx1"/>
                </a:solidFill>
              </a:rPr>
            </a:br>
            <a:br>
              <a:rPr lang="it-IT" b="1" dirty="0">
                <a:solidFill>
                  <a:schemeClr val="tx1"/>
                </a:solidFill>
              </a:rPr>
            </a:br>
            <a:endParaRPr lang="it-IT" b="1" dirty="0">
              <a:solidFill>
                <a:schemeClr val="tx1"/>
              </a:solidFill>
            </a:endParaRPr>
          </a:p>
          <a:p>
            <a:pPr marL="285750" indent="-285750">
              <a:buClr>
                <a:schemeClr val="accent1">
                  <a:lumMod val="40000"/>
                  <a:lumOff val="60000"/>
                </a:schemeClr>
              </a:buClr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tx1"/>
                </a:solidFill>
              </a:rPr>
              <a:t>Information </a:t>
            </a:r>
            <a:r>
              <a:rPr lang="it-IT" dirty="0" err="1">
                <a:solidFill>
                  <a:schemeClr val="tx1"/>
                </a:solidFill>
              </a:rPr>
              <a:t>Retrieval</a:t>
            </a:r>
            <a:r>
              <a:rPr lang="it-IT" dirty="0">
                <a:solidFill>
                  <a:schemeClr val="tx1"/>
                </a:solidFill>
              </a:rPr>
              <a:t> (IR)</a:t>
            </a:r>
            <a:br>
              <a:rPr lang="it-IT" dirty="0">
                <a:solidFill>
                  <a:schemeClr val="tx1"/>
                </a:solidFill>
              </a:rPr>
            </a:br>
            <a:endParaRPr lang="it-IT" dirty="0">
              <a:solidFill>
                <a:schemeClr val="tx1"/>
              </a:solidFill>
            </a:endParaRPr>
          </a:p>
          <a:p>
            <a:pPr marL="285750" indent="-285750">
              <a:buClr>
                <a:schemeClr val="accent1">
                  <a:lumMod val="40000"/>
                  <a:lumOff val="60000"/>
                </a:schemeClr>
              </a:buClr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tx1"/>
                </a:solidFill>
              </a:rPr>
              <a:t>Natural Language Processing (NLP)</a:t>
            </a:r>
            <a:br>
              <a:rPr lang="it-IT" dirty="0">
                <a:solidFill>
                  <a:schemeClr val="tx1"/>
                </a:solidFill>
              </a:rPr>
            </a:br>
            <a:endParaRPr lang="it-IT" dirty="0">
              <a:solidFill>
                <a:schemeClr val="tx1"/>
              </a:solidFill>
            </a:endParaRPr>
          </a:p>
          <a:p>
            <a:pPr marL="285750" indent="-285750">
              <a:buClr>
                <a:schemeClr val="accent1">
                  <a:lumMod val="40000"/>
                  <a:lumOff val="60000"/>
                </a:schemeClr>
              </a:buClr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tx1"/>
                </a:solidFill>
              </a:rPr>
              <a:t>Riconoscimento emozionale del testo</a:t>
            </a:r>
            <a:br>
              <a:rPr lang="it-IT" dirty="0">
                <a:solidFill>
                  <a:schemeClr val="tx1"/>
                </a:solidFill>
              </a:rPr>
            </a:br>
            <a:endParaRPr lang="it-IT" dirty="0">
              <a:solidFill>
                <a:schemeClr val="tx1"/>
              </a:solidFill>
            </a:endParaRPr>
          </a:p>
          <a:p>
            <a:pPr marL="285750" indent="-285750">
              <a:buClr>
                <a:schemeClr val="accent1">
                  <a:lumMod val="40000"/>
                  <a:lumOff val="60000"/>
                </a:schemeClr>
              </a:buClr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tx1"/>
                </a:solidFill>
              </a:rPr>
              <a:t>Documenti WEB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0D773633-F283-85DD-2856-A89A82C72047}"/>
              </a:ext>
            </a:extLst>
          </p:cNvPr>
          <p:cNvSpPr txBox="1"/>
          <p:nvPr/>
        </p:nvSpPr>
        <p:spPr>
          <a:xfrm>
            <a:off x="2997200" y="1187450"/>
            <a:ext cx="26035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>
                <a:solidFill>
                  <a:schemeClr val="tx1"/>
                </a:solidFill>
              </a:rPr>
              <a:t>Content-</a:t>
            </a:r>
            <a:r>
              <a:rPr lang="it-IT" b="1" dirty="0" err="1">
                <a:solidFill>
                  <a:schemeClr val="tx1"/>
                </a:solidFill>
              </a:rPr>
              <a:t>Based</a:t>
            </a:r>
            <a:r>
              <a:rPr lang="it-IT" b="1" dirty="0">
                <a:solidFill>
                  <a:schemeClr val="tx1"/>
                </a:solidFill>
              </a:rPr>
              <a:t> Audio Analysis</a:t>
            </a:r>
            <a:br>
              <a:rPr lang="it-IT" b="1" dirty="0">
                <a:solidFill>
                  <a:schemeClr val="tx1"/>
                </a:solidFill>
              </a:rPr>
            </a:br>
            <a:br>
              <a:rPr lang="it-IT" b="1" dirty="0">
                <a:solidFill>
                  <a:schemeClr val="tx1"/>
                </a:solidFill>
              </a:rPr>
            </a:br>
            <a:endParaRPr lang="it-IT" b="1" dirty="0">
              <a:solidFill>
                <a:schemeClr val="tx1"/>
              </a:solidFill>
            </a:endParaRPr>
          </a:p>
          <a:p>
            <a:pPr marL="285750" indent="-285750">
              <a:buClr>
                <a:schemeClr val="accent1">
                  <a:lumMod val="40000"/>
                  <a:lumOff val="60000"/>
                </a:schemeClr>
              </a:buClr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tx1"/>
                </a:solidFill>
              </a:rPr>
              <a:t>Machine e Deep Learning</a:t>
            </a:r>
            <a:br>
              <a:rPr lang="it-IT" dirty="0">
                <a:solidFill>
                  <a:schemeClr val="tx1"/>
                </a:solidFill>
              </a:rPr>
            </a:br>
            <a:endParaRPr lang="it-IT" dirty="0">
              <a:solidFill>
                <a:schemeClr val="tx1"/>
              </a:solidFill>
            </a:endParaRPr>
          </a:p>
          <a:p>
            <a:pPr marL="285750" indent="-285750">
              <a:buClr>
                <a:schemeClr val="accent1">
                  <a:lumMod val="40000"/>
                  <a:lumOff val="60000"/>
                </a:schemeClr>
              </a:buClr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tx1"/>
                </a:solidFill>
              </a:rPr>
              <a:t>Utilizzo di feature audio</a:t>
            </a:r>
            <a:br>
              <a:rPr lang="it-IT" dirty="0">
                <a:solidFill>
                  <a:schemeClr val="tx1"/>
                </a:solidFill>
              </a:rPr>
            </a:br>
            <a:endParaRPr lang="it-IT" dirty="0">
              <a:solidFill>
                <a:schemeClr val="tx1"/>
              </a:solidFill>
            </a:endParaRPr>
          </a:p>
          <a:p>
            <a:pPr marL="285750" indent="-285750">
              <a:buClr>
                <a:schemeClr val="accent1">
                  <a:lumMod val="40000"/>
                  <a:lumOff val="60000"/>
                </a:schemeClr>
              </a:buClr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tx1"/>
                </a:solidFill>
              </a:rPr>
              <a:t>Utilizzo di CNN applicate a spettrogrammi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D1145C19-4C5A-7187-D248-4A25C67F6EDB}"/>
              </a:ext>
            </a:extLst>
          </p:cNvPr>
          <p:cNvSpPr txBox="1"/>
          <p:nvPr/>
        </p:nvSpPr>
        <p:spPr>
          <a:xfrm>
            <a:off x="5600700" y="1193800"/>
            <a:ext cx="2603500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>
                <a:solidFill>
                  <a:schemeClr val="tx1"/>
                </a:solidFill>
              </a:rPr>
              <a:t>Sistemi Ibridi</a:t>
            </a:r>
            <a:br>
              <a:rPr lang="it-IT" b="1" dirty="0">
                <a:solidFill>
                  <a:schemeClr val="tx1"/>
                </a:solidFill>
              </a:rPr>
            </a:br>
            <a:br>
              <a:rPr lang="it-IT" b="1" dirty="0">
                <a:solidFill>
                  <a:schemeClr val="tx1"/>
                </a:solidFill>
              </a:rPr>
            </a:br>
            <a:br>
              <a:rPr lang="it-IT" b="1" dirty="0">
                <a:solidFill>
                  <a:schemeClr val="tx1"/>
                </a:solidFill>
              </a:rPr>
            </a:br>
            <a:endParaRPr lang="it-IT" b="1" dirty="0">
              <a:solidFill>
                <a:schemeClr val="tx1"/>
              </a:solidFill>
            </a:endParaRPr>
          </a:p>
          <a:p>
            <a:pPr marL="285750" indent="-285750">
              <a:buClr>
                <a:schemeClr val="accent1">
                  <a:lumMod val="40000"/>
                  <a:lumOff val="60000"/>
                </a:schemeClr>
              </a:buClr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tx1"/>
                </a:solidFill>
              </a:rPr>
              <a:t>Utilizzo di informazioni sia testuali che </a:t>
            </a:r>
            <a:r>
              <a:rPr lang="it-IT" dirty="0" err="1">
                <a:solidFill>
                  <a:schemeClr val="tx1"/>
                </a:solidFill>
              </a:rPr>
              <a:t>content-based</a:t>
            </a:r>
            <a:br>
              <a:rPr lang="it-IT" dirty="0">
                <a:solidFill>
                  <a:schemeClr val="tx1"/>
                </a:solidFill>
              </a:rPr>
            </a:br>
            <a:endParaRPr lang="it-IT" dirty="0">
              <a:solidFill>
                <a:schemeClr val="tx1"/>
              </a:solidFill>
            </a:endParaRPr>
          </a:p>
          <a:p>
            <a:pPr marL="285750" indent="-285750">
              <a:buClr>
                <a:schemeClr val="accent1">
                  <a:lumMod val="40000"/>
                  <a:lumOff val="60000"/>
                </a:schemeClr>
              </a:buClr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tx1"/>
                </a:solidFill>
              </a:rPr>
              <a:t>Necessità di avere accesso a diverse tipologie di feature</a:t>
            </a:r>
            <a:br>
              <a:rPr lang="it-IT" dirty="0">
                <a:solidFill>
                  <a:schemeClr val="tx1"/>
                </a:solidFill>
              </a:rPr>
            </a:br>
            <a:endParaRPr lang="it-IT" dirty="0">
              <a:solidFill>
                <a:schemeClr val="tx1"/>
              </a:solidFill>
            </a:endParaRPr>
          </a:p>
          <a:p>
            <a:pPr>
              <a:buClr>
                <a:schemeClr val="accent1">
                  <a:lumMod val="40000"/>
                  <a:lumOff val="60000"/>
                </a:schemeClr>
              </a:buClr>
            </a:pPr>
            <a:br>
              <a:rPr lang="it-IT" dirty="0">
                <a:solidFill>
                  <a:schemeClr val="tx1"/>
                </a:solidFill>
              </a:rPr>
            </a:br>
            <a:endParaRPr lang="it-IT" dirty="0">
              <a:solidFill>
                <a:schemeClr val="tx1"/>
              </a:solidFill>
            </a:endParaRPr>
          </a:p>
        </p:txBody>
      </p: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9E645CCB-AF7D-B080-E0F4-D80112DCC448}"/>
              </a:ext>
            </a:extLst>
          </p:cNvPr>
          <p:cNvCxnSpPr>
            <a:cxnSpLocks/>
          </p:cNvCxnSpPr>
          <p:nvPr/>
        </p:nvCxnSpPr>
        <p:spPr>
          <a:xfrm>
            <a:off x="2997200" y="1073150"/>
            <a:ext cx="0" cy="34226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877AA773-5584-3985-1D77-F2E0F5A9E2C6}"/>
              </a:ext>
            </a:extLst>
          </p:cNvPr>
          <p:cNvCxnSpPr>
            <a:cxnSpLocks/>
          </p:cNvCxnSpPr>
          <p:nvPr/>
        </p:nvCxnSpPr>
        <p:spPr>
          <a:xfrm>
            <a:off x="5537200" y="1073150"/>
            <a:ext cx="0" cy="34226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74048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 dirty="0"/>
          </a:p>
        </p:txBody>
      </p:sp>
      <p:sp>
        <p:nvSpPr>
          <p:cNvPr id="739" name="Google Shape;739;p17"/>
          <p:cNvSpPr txBox="1">
            <a:spLocks noGrp="1"/>
          </p:cNvSpPr>
          <p:nvPr>
            <p:ph type="title" idx="4294967295"/>
          </p:nvPr>
        </p:nvSpPr>
        <p:spPr>
          <a:xfrm>
            <a:off x="1515775" y="0"/>
            <a:ext cx="6661150" cy="396875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j-lt"/>
              </a:rPr>
              <a:t>Difficoltà legate ai sistemi di raccomandazione</a:t>
            </a:r>
            <a:endParaRPr dirty="0">
              <a:latin typeface="+mj-lt"/>
            </a:endParaRPr>
          </a:p>
        </p:txBody>
      </p:sp>
      <p:sp>
        <p:nvSpPr>
          <p:cNvPr id="740" name="Google Shape;740;p17"/>
          <p:cNvSpPr txBox="1">
            <a:spLocks noGrp="1"/>
          </p:cNvSpPr>
          <p:nvPr>
            <p:ph type="body" idx="4294967295"/>
          </p:nvPr>
        </p:nvSpPr>
        <p:spPr>
          <a:xfrm>
            <a:off x="169333" y="1441999"/>
            <a:ext cx="3925888" cy="2971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▹"/>
            </a:pPr>
            <a:r>
              <a:rPr lang="en" b="1" dirty="0"/>
              <a:t>Sparsity problem</a:t>
            </a:r>
          </a:p>
          <a:p>
            <a:pPr marL="76200" lvl="0" indent="0" algn="l" rtl="0"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▹"/>
            </a:pPr>
            <a:r>
              <a:rPr lang="en" b="1" dirty="0"/>
              <a:t>Cold Start</a:t>
            </a:r>
          </a:p>
          <a:p>
            <a:pPr lvl="1">
              <a:spcBef>
                <a:spcPts val="0"/>
              </a:spcBef>
              <a:buChar char="▹"/>
            </a:pPr>
            <a:r>
              <a:rPr lang="en" dirty="0"/>
              <a:t>New User Problem </a:t>
            </a:r>
          </a:p>
          <a:p>
            <a:pPr lvl="1">
              <a:spcBef>
                <a:spcPts val="0"/>
              </a:spcBef>
              <a:buChar char="▹"/>
            </a:pPr>
            <a:r>
              <a:rPr lang="it-IT" dirty="0"/>
              <a:t>N</a:t>
            </a:r>
            <a:r>
              <a:rPr lang="en" dirty="0"/>
              <a:t>ew Item Problem</a:t>
            </a:r>
          </a:p>
        </p:txBody>
      </p:sp>
      <p:graphicFrame>
        <p:nvGraphicFramePr>
          <p:cNvPr id="10" name="Google Shape;822;p24">
            <a:extLst>
              <a:ext uri="{FF2B5EF4-FFF2-40B4-BE49-F238E27FC236}">
                <a16:creationId xmlns:a16="http://schemas.microsoft.com/office/drawing/2014/main" id="{2CB3B702-CCC4-448D-9448-962CD0FBDED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70881914"/>
              </p:ext>
            </p:extLst>
          </p:nvPr>
        </p:nvGraphicFramePr>
        <p:xfrm>
          <a:off x="5201971" y="951574"/>
          <a:ext cx="3772696" cy="3396688"/>
        </p:xfrm>
        <a:graphic>
          <a:graphicData uri="http://schemas.openxmlformats.org/drawingml/2006/table">
            <a:tbl>
              <a:tblPr>
                <a:noFill/>
                <a:tableStyleId>{31778BD7-CB1E-45C7-9444-F9178D188997}</a:tableStyleId>
              </a:tblPr>
              <a:tblGrid>
                <a:gridCol w="9431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31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431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4317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24586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2"/>
                        </a:solidFill>
                        <a:latin typeface="Catamaran Thin"/>
                        <a:ea typeface="Catamaran Thin"/>
                        <a:cs typeface="Catamaran Thin"/>
                        <a:sym typeface="Catamaran Thin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b="1" dirty="0">
                          <a:solidFill>
                            <a:schemeClr val="dk2"/>
                          </a:solidFill>
                          <a:latin typeface="Catamaran Thin"/>
                          <a:ea typeface="Catamaran Thin"/>
                          <a:cs typeface="Catamaran Thin"/>
                          <a:sym typeface="Catamaran Thin"/>
                        </a:rPr>
                        <a:t>Item A</a:t>
                      </a:r>
                      <a:endParaRPr sz="1300" b="1" dirty="0">
                        <a:solidFill>
                          <a:schemeClr val="dk2"/>
                        </a:solidFill>
                        <a:latin typeface="Catamaran Thin"/>
                        <a:ea typeface="Catamaran Thin"/>
                        <a:cs typeface="Catamaran Thin"/>
                        <a:sym typeface="Catamaran Thin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B77FF">
                        <a:alpha val="206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b="1" dirty="0">
                          <a:solidFill>
                            <a:schemeClr val="dk2"/>
                          </a:solidFill>
                          <a:latin typeface="Catamaran Thin"/>
                          <a:ea typeface="Catamaran Thin"/>
                          <a:cs typeface="Catamaran Thin"/>
                          <a:sym typeface="Catamaran Thin"/>
                        </a:rPr>
                        <a:t>Item B</a:t>
                      </a:r>
                      <a:endParaRPr sz="1300" b="1" dirty="0">
                        <a:solidFill>
                          <a:schemeClr val="dk2"/>
                        </a:solidFill>
                        <a:latin typeface="Catamaran Thin"/>
                        <a:ea typeface="Catamaran Thin"/>
                        <a:cs typeface="Catamaran Thin"/>
                        <a:sym typeface="Catamaran Thin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b="1" dirty="0">
                          <a:solidFill>
                            <a:schemeClr val="dk2"/>
                          </a:solidFill>
                          <a:latin typeface="Catamaran Thin"/>
                          <a:ea typeface="Catamaran Thin"/>
                          <a:cs typeface="Catamaran Thin"/>
                          <a:sym typeface="Catamaran Thin"/>
                        </a:rPr>
                        <a:t>New Item</a:t>
                      </a:r>
                      <a:endParaRPr sz="1300" b="1" dirty="0">
                        <a:solidFill>
                          <a:schemeClr val="dk2"/>
                        </a:solidFill>
                        <a:latin typeface="Catamaran Thin"/>
                        <a:ea typeface="Catamaran Thin"/>
                        <a:cs typeface="Catamaran Thin"/>
                        <a:sym typeface="Catamaran Thin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B77FF">
                        <a:alpha val="2067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458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b="1" dirty="0">
                          <a:solidFill>
                            <a:schemeClr val="dk2"/>
                          </a:solidFill>
                          <a:latin typeface="Catamaran Thin"/>
                          <a:ea typeface="Catamaran Thin"/>
                          <a:cs typeface="Catamaran Thin"/>
                          <a:sym typeface="Catamaran Thin"/>
                        </a:rPr>
                        <a:t>User 1</a:t>
                      </a:r>
                      <a:endParaRPr sz="1300" b="1" dirty="0">
                        <a:solidFill>
                          <a:schemeClr val="dk2"/>
                        </a:solidFill>
                        <a:latin typeface="Catamaran Thin"/>
                        <a:ea typeface="Catamaran Thin"/>
                        <a:cs typeface="Catamaran Thin"/>
                        <a:sym typeface="Catamaran Thin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400" b="0" dirty="0">
                          <a:solidFill>
                            <a:schemeClr val="dk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4</a:t>
                      </a:r>
                      <a:endParaRPr sz="1400" b="0" dirty="0">
                        <a:solidFill>
                          <a:schemeClr val="dk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B77FF">
                        <a:alpha val="206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>
                          <a:solidFill>
                            <a:schemeClr val="dk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5</a:t>
                      </a:r>
                      <a:endParaRPr sz="1800" b="1" dirty="0">
                        <a:solidFill>
                          <a:schemeClr val="dk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400" b="0" dirty="0">
                          <a:solidFill>
                            <a:schemeClr val="dk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NaN</a:t>
                      </a:r>
                      <a:endParaRPr sz="1400" b="0" dirty="0">
                        <a:solidFill>
                          <a:schemeClr val="dk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B77FF">
                        <a:alpha val="2067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458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b="1" dirty="0">
                          <a:solidFill>
                            <a:schemeClr val="dk2"/>
                          </a:solidFill>
                          <a:latin typeface="Catamaran Thin"/>
                          <a:ea typeface="Catamaran Thin"/>
                          <a:cs typeface="Catamaran Thin"/>
                          <a:sym typeface="Catamaran Thin"/>
                        </a:rPr>
                        <a:t>User 2</a:t>
                      </a:r>
                      <a:endParaRPr sz="1300" b="1" dirty="0">
                        <a:solidFill>
                          <a:schemeClr val="dk2"/>
                        </a:solidFill>
                        <a:latin typeface="Catamaran Thin"/>
                        <a:ea typeface="Catamaran Thin"/>
                        <a:cs typeface="Catamaran Thin"/>
                        <a:sym typeface="Catamaran Thin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>
                          <a:solidFill>
                            <a:schemeClr val="dk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1</a:t>
                      </a:r>
                      <a:endParaRPr sz="1800" b="1" dirty="0">
                        <a:solidFill>
                          <a:schemeClr val="dk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B77FF">
                        <a:alpha val="206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400" b="0" dirty="0">
                          <a:solidFill>
                            <a:schemeClr val="dk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NaN</a:t>
                      </a:r>
                      <a:endParaRPr sz="1400" b="0" dirty="0">
                        <a:solidFill>
                          <a:schemeClr val="dk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400" b="0" dirty="0">
                          <a:solidFill>
                            <a:schemeClr val="dk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NaN</a:t>
                      </a:r>
                      <a:endParaRPr sz="1400" b="0" dirty="0">
                        <a:solidFill>
                          <a:schemeClr val="dk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B77FF">
                        <a:alpha val="2067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458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b="1" dirty="0">
                          <a:solidFill>
                            <a:schemeClr val="dk2"/>
                          </a:solidFill>
                          <a:latin typeface="Catamaran Thin"/>
                          <a:ea typeface="Catamaran Thin"/>
                          <a:cs typeface="Catamaran Thin"/>
                          <a:sym typeface="Catamaran Thin"/>
                        </a:rPr>
                        <a:t>User 3</a:t>
                      </a:r>
                      <a:endParaRPr sz="1300" b="1" dirty="0">
                        <a:solidFill>
                          <a:schemeClr val="dk2"/>
                        </a:solidFill>
                        <a:latin typeface="Catamaran Thin"/>
                        <a:ea typeface="Catamaran Thin"/>
                        <a:cs typeface="Catamaran Thin"/>
                        <a:sym typeface="Catamaran Thin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400" b="0" dirty="0">
                          <a:solidFill>
                            <a:schemeClr val="dk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NaN</a:t>
                      </a:r>
                      <a:endParaRPr sz="1400" b="0" dirty="0">
                        <a:solidFill>
                          <a:schemeClr val="dk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B77FF">
                        <a:alpha val="206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>
                          <a:solidFill>
                            <a:schemeClr val="dk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2</a:t>
                      </a:r>
                      <a:endParaRPr sz="1800" b="1" dirty="0">
                        <a:solidFill>
                          <a:schemeClr val="dk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400" b="0" dirty="0">
                          <a:solidFill>
                            <a:schemeClr val="dk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NaN</a:t>
                      </a:r>
                      <a:endParaRPr sz="1400" b="0" dirty="0">
                        <a:solidFill>
                          <a:schemeClr val="dk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B77FF">
                        <a:alpha val="2067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458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300" b="1" dirty="0">
                          <a:solidFill>
                            <a:schemeClr val="dk2"/>
                          </a:solidFill>
                          <a:latin typeface="Catamaran Thin"/>
                          <a:ea typeface="Catamaran Thin"/>
                          <a:cs typeface="Catamaran Thin"/>
                          <a:sym typeface="Catamaran Thin"/>
                        </a:rPr>
                        <a:t>User 4</a:t>
                      </a:r>
                      <a:endParaRPr sz="1300" b="1" dirty="0">
                        <a:solidFill>
                          <a:schemeClr val="dk2"/>
                        </a:solidFill>
                        <a:latin typeface="Catamaran Thin"/>
                        <a:ea typeface="Catamaran Thin"/>
                        <a:cs typeface="Catamaran Thin"/>
                        <a:sym typeface="Catamaran Thin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800" b="1" dirty="0">
                          <a:solidFill>
                            <a:schemeClr val="dk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3</a:t>
                      </a:r>
                      <a:endParaRPr sz="1800" b="1" dirty="0">
                        <a:solidFill>
                          <a:schemeClr val="dk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B77FF">
                        <a:alpha val="206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400" b="0" dirty="0">
                          <a:solidFill>
                            <a:schemeClr val="dk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NaN</a:t>
                      </a:r>
                      <a:endParaRPr sz="1400" b="0" dirty="0">
                        <a:solidFill>
                          <a:schemeClr val="dk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400" b="0" dirty="0">
                          <a:solidFill>
                            <a:schemeClr val="dk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NaN</a:t>
                      </a:r>
                      <a:endParaRPr sz="1400" b="0" dirty="0">
                        <a:solidFill>
                          <a:schemeClr val="dk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B77FF">
                        <a:alpha val="2067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1286915"/>
                  </a:ext>
                </a:extLst>
              </a:tr>
              <a:tr h="42458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300" b="1" dirty="0">
                          <a:solidFill>
                            <a:schemeClr val="dk2"/>
                          </a:solidFill>
                          <a:latin typeface="Catamaran Thin"/>
                          <a:ea typeface="Catamaran Thin"/>
                          <a:cs typeface="Catamaran Thin"/>
                          <a:sym typeface="Catamaran Thin"/>
                        </a:rPr>
                        <a:t>User 5</a:t>
                      </a:r>
                      <a:endParaRPr sz="1300" b="1" dirty="0">
                        <a:solidFill>
                          <a:schemeClr val="dk2"/>
                        </a:solidFill>
                        <a:latin typeface="Catamaran Thin"/>
                        <a:ea typeface="Catamaran Thin"/>
                        <a:cs typeface="Catamaran Thin"/>
                        <a:sym typeface="Catamaran Thin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400" b="0" dirty="0">
                          <a:solidFill>
                            <a:schemeClr val="dk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NaN</a:t>
                      </a:r>
                      <a:endParaRPr sz="1400" b="0" dirty="0">
                        <a:solidFill>
                          <a:schemeClr val="dk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B77FF">
                        <a:alpha val="206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400" b="0" dirty="0">
                          <a:solidFill>
                            <a:schemeClr val="dk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3</a:t>
                      </a:r>
                      <a:endParaRPr sz="1400" b="0" dirty="0">
                        <a:solidFill>
                          <a:schemeClr val="dk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400" b="0" dirty="0">
                          <a:solidFill>
                            <a:schemeClr val="dk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NaN</a:t>
                      </a:r>
                      <a:endParaRPr sz="1400" b="0" dirty="0">
                        <a:solidFill>
                          <a:schemeClr val="dk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B77FF">
                        <a:alpha val="2067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1227051"/>
                  </a:ext>
                </a:extLst>
              </a:tr>
              <a:tr h="42458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300" b="1" dirty="0">
                          <a:solidFill>
                            <a:schemeClr val="dk2"/>
                          </a:solidFill>
                          <a:latin typeface="Catamaran Thin"/>
                          <a:ea typeface="Catamaran Thin"/>
                          <a:cs typeface="Catamaran Thin"/>
                          <a:sym typeface="Catamaran Thin"/>
                        </a:rPr>
                        <a:t>User 6</a:t>
                      </a:r>
                      <a:endParaRPr sz="1300" b="1" dirty="0">
                        <a:solidFill>
                          <a:schemeClr val="dk2"/>
                        </a:solidFill>
                        <a:latin typeface="Catamaran Thin"/>
                        <a:ea typeface="Catamaran Thin"/>
                        <a:cs typeface="Catamaran Thin"/>
                        <a:sym typeface="Catamaran Thin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800" b="1" dirty="0">
                          <a:solidFill>
                            <a:schemeClr val="dk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4</a:t>
                      </a:r>
                      <a:endParaRPr sz="1800" b="1" dirty="0">
                        <a:solidFill>
                          <a:schemeClr val="dk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B77FF">
                        <a:alpha val="206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400" b="0" dirty="0">
                          <a:solidFill>
                            <a:schemeClr val="dk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2</a:t>
                      </a:r>
                      <a:endParaRPr sz="1400" b="0" dirty="0">
                        <a:solidFill>
                          <a:schemeClr val="dk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400" b="0" dirty="0">
                          <a:solidFill>
                            <a:schemeClr val="dk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NaN</a:t>
                      </a:r>
                      <a:endParaRPr sz="1400" b="0" dirty="0">
                        <a:solidFill>
                          <a:schemeClr val="dk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B77FF">
                        <a:alpha val="2067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0129094"/>
                  </a:ext>
                </a:extLst>
              </a:tr>
              <a:tr h="42458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300" b="1" dirty="0">
                          <a:solidFill>
                            <a:schemeClr val="dk2"/>
                          </a:solidFill>
                          <a:latin typeface="Catamaran Thin"/>
                          <a:ea typeface="Catamaran Thin"/>
                          <a:cs typeface="Catamaran Thin"/>
                          <a:sym typeface="Catamaran Thin"/>
                        </a:rPr>
                        <a:t>New User</a:t>
                      </a:r>
                      <a:endParaRPr sz="1300" b="1" dirty="0">
                        <a:solidFill>
                          <a:schemeClr val="dk2"/>
                        </a:solidFill>
                        <a:latin typeface="Catamaran Thin"/>
                        <a:ea typeface="Catamaran Thin"/>
                        <a:cs typeface="Catamaran Thin"/>
                        <a:sym typeface="Catamaran Thin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400" b="0" dirty="0">
                          <a:solidFill>
                            <a:schemeClr val="dk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NaN</a:t>
                      </a:r>
                      <a:endParaRPr sz="1400" b="0" dirty="0">
                        <a:solidFill>
                          <a:schemeClr val="dk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B77FF">
                        <a:alpha val="206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400" b="0" dirty="0">
                          <a:solidFill>
                            <a:schemeClr val="dk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NaN</a:t>
                      </a:r>
                      <a:endParaRPr sz="1400" b="0" dirty="0">
                        <a:solidFill>
                          <a:schemeClr val="dk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400" b="0" dirty="0">
                          <a:solidFill>
                            <a:schemeClr val="dk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NaN</a:t>
                      </a:r>
                      <a:endParaRPr sz="1400" b="0" dirty="0">
                        <a:solidFill>
                          <a:schemeClr val="dk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B77FF">
                        <a:alpha val="2067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95887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002513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15"/>
          <p:cNvSpPr txBox="1">
            <a:spLocks noGrp="1"/>
          </p:cNvSpPr>
          <p:nvPr>
            <p:ph type="ctrTitle"/>
          </p:nvPr>
        </p:nvSpPr>
        <p:spPr>
          <a:xfrm>
            <a:off x="855300" y="775855"/>
            <a:ext cx="7433400" cy="1606515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solidFill>
                  <a:srgbClr val="FFC229"/>
                </a:solidFill>
              </a:rPr>
              <a:t>3.</a:t>
            </a:r>
            <a:endParaRPr dirty="0">
              <a:solidFill>
                <a:srgbClr val="FFC229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Descrizione dei Modelli MER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52144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187;p38">
            <a:extLst>
              <a:ext uri="{FF2B5EF4-FFF2-40B4-BE49-F238E27FC236}">
                <a16:creationId xmlns:a16="http://schemas.microsoft.com/office/drawing/2014/main" id="{909BA224-4542-1255-CE3A-C881AD53E3BA}"/>
              </a:ext>
            </a:extLst>
          </p:cNvPr>
          <p:cNvSpPr/>
          <p:nvPr/>
        </p:nvSpPr>
        <p:spPr>
          <a:xfrm>
            <a:off x="6969919" y="2035146"/>
            <a:ext cx="1580069" cy="428257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	5</a:t>
            </a:r>
            <a:endParaRPr sz="1000" dirty="0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99173376-74CF-100A-DD93-994EF522B44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13</a:t>
            </a:fld>
            <a:endParaRPr lang="it-IT"/>
          </a:p>
        </p:txBody>
      </p:sp>
      <p:cxnSp>
        <p:nvCxnSpPr>
          <p:cNvPr id="3" name="Google Shape;1200;p38">
            <a:extLst>
              <a:ext uri="{FF2B5EF4-FFF2-40B4-BE49-F238E27FC236}">
                <a16:creationId xmlns:a16="http://schemas.microsoft.com/office/drawing/2014/main" id="{749867BB-CC2F-96D5-5AEF-7208544104DF}"/>
              </a:ext>
            </a:extLst>
          </p:cNvPr>
          <p:cNvCxnSpPr/>
          <p:nvPr/>
        </p:nvCxnSpPr>
        <p:spPr>
          <a:xfrm rot="10800000">
            <a:off x="7382903" y="1568520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4" name="Google Shape;1200;p38">
            <a:extLst>
              <a:ext uri="{FF2B5EF4-FFF2-40B4-BE49-F238E27FC236}">
                <a16:creationId xmlns:a16="http://schemas.microsoft.com/office/drawing/2014/main" id="{A9AC5B94-41CC-591F-442B-A16807E65534}"/>
              </a:ext>
            </a:extLst>
          </p:cNvPr>
          <p:cNvCxnSpPr/>
          <p:nvPr/>
        </p:nvCxnSpPr>
        <p:spPr>
          <a:xfrm rot="10800000">
            <a:off x="5733596" y="2407347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5" name="Google Shape;1200;p38">
            <a:extLst>
              <a:ext uri="{FF2B5EF4-FFF2-40B4-BE49-F238E27FC236}">
                <a16:creationId xmlns:a16="http://schemas.microsoft.com/office/drawing/2014/main" id="{FF8190B4-89A8-F66A-22D3-101EB2589DB9}"/>
              </a:ext>
            </a:extLst>
          </p:cNvPr>
          <p:cNvCxnSpPr>
            <a:cxnSpLocks/>
          </p:cNvCxnSpPr>
          <p:nvPr/>
        </p:nvCxnSpPr>
        <p:spPr>
          <a:xfrm flipV="1">
            <a:off x="4231323" y="1817820"/>
            <a:ext cx="0" cy="2493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6" name="Google Shape;1200;p38">
            <a:extLst>
              <a:ext uri="{FF2B5EF4-FFF2-40B4-BE49-F238E27FC236}">
                <a16:creationId xmlns:a16="http://schemas.microsoft.com/office/drawing/2014/main" id="{E7682289-55DD-5B9F-6621-EFFCA2FA7E80}"/>
              </a:ext>
            </a:extLst>
          </p:cNvPr>
          <p:cNvCxnSpPr/>
          <p:nvPr/>
        </p:nvCxnSpPr>
        <p:spPr>
          <a:xfrm rot="10800000">
            <a:off x="2724257" y="2407346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8" name="Google Shape;1190;p38">
            <a:extLst>
              <a:ext uri="{FF2B5EF4-FFF2-40B4-BE49-F238E27FC236}">
                <a16:creationId xmlns:a16="http://schemas.microsoft.com/office/drawing/2014/main" id="{153E425E-69F8-DB0F-AA7C-6D5C8BF1659B}"/>
              </a:ext>
            </a:extLst>
          </p:cNvPr>
          <p:cNvSpPr/>
          <p:nvPr/>
        </p:nvSpPr>
        <p:spPr>
          <a:xfrm>
            <a:off x="5350670" y="2036222"/>
            <a:ext cx="1765889" cy="428257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000" dirty="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	4</a:t>
            </a:r>
            <a:endParaRPr sz="1000" dirty="0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1" name="Google Shape;1183;p38">
            <a:extLst>
              <a:ext uri="{FF2B5EF4-FFF2-40B4-BE49-F238E27FC236}">
                <a16:creationId xmlns:a16="http://schemas.microsoft.com/office/drawing/2014/main" id="{DB3D66B5-AD1F-AAA0-AEEA-44694846A55D}"/>
              </a:ext>
            </a:extLst>
          </p:cNvPr>
          <p:cNvSpPr txBox="1">
            <a:spLocks/>
          </p:cNvSpPr>
          <p:nvPr/>
        </p:nvSpPr>
        <p:spPr>
          <a:xfrm>
            <a:off x="1241850" y="-87088"/>
            <a:ext cx="6660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it-IT" sz="2000" b="1" dirty="0">
                <a:solidFill>
                  <a:schemeClr val="tx1"/>
                </a:solidFill>
                <a:latin typeface="+mj-lt"/>
              </a:rPr>
              <a:t>PIPELINE DI LAVORO</a:t>
            </a:r>
          </a:p>
        </p:txBody>
      </p:sp>
      <p:sp>
        <p:nvSpPr>
          <p:cNvPr id="12" name="Google Shape;1184;p38">
            <a:extLst>
              <a:ext uri="{FF2B5EF4-FFF2-40B4-BE49-F238E27FC236}">
                <a16:creationId xmlns:a16="http://schemas.microsoft.com/office/drawing/2014/main" id="{1FE81E81-FDBD-3EB4-BDEF-56BD9F99C5D8}"/>
              </a:ext>
            </a:extLst>
          </p:cNvPr>
          <p:cNvSpPr txBox="1">
            <a:spLocks/>
          </p:cNvSpPr>
          <p:nvPr/>
        </p:nvSpPr>
        <p:spPr>
          <a:xfrm>
            <a:off x="4297650" y="4413799"/>
            <a:ext cx="5487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fld id="{00000000-1234-1234-1234-123412341234}" type="slidenum">
              <a:rPr lang="en" smtClean="0"/>
              <a:pPr/>
              <a:t>13</a:t>
            </a:fld>
            <a:endParaRPr lang="en"/>
          </a:p>
        </p:txBody>
      </p:sp>
      <p:cxnSp>
        <p:nvCxnSpPr>
          <p:cNvPr id="14" name="Google Shape;1198;p38">
            <a:extLst>
              <a:ext uri="{FF2B5EF4-FFF2-40B4-BE49-F238E27FC236}">
                <a16:creationId xmlns:a16="http://schemas.microsoft.com/office/drawing/2014/main" id="{9F3475F5-18B9-F17B-90FF-CBF8B6516252}"/>
              </a:ext>
            </a:extLst>
          </p:cNvPr>
          <p:cNvCxnSpPr/>
          <p:nvPr/>
        </p:nvCxnSpPr>
        <p:spPr>
          <a:xfrm rot="10800000">
            <a:off x="750947" y="1619436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0542B7D1-67ED-B1CB-2853-3E091D708093}"/>
              </a:ext>
            </a:extLst>
          </p:cNvPr>
          <p:cNvSpPr txBox="1"/>
          <p:nvPr/>
        </p:nvSpPr>
        <p:spPr>
          <a:xfrm>
            <a:off x="365274" y="649102"/>
            <a:ext cx="1891681" cy="89255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1300" b="1" dirty="0">
                <a:solidFill>
                  <a:schemeClr val="tx1"/>
                </a:solidFill>
                <a:latin typeface="+mn-lt"/>
              </a:rPr>
              <a:t>Ricerca dei Dataset:</a:t>
            </a:r>
          </a:p>
          <a:p>
            <a:pPr marL="285750" indent="-285750">
              <a:buClr>
                <a:schemeClr val="accent1">
                  <a:lumMod val="40000"/>
                  <a:lumOff val="60000"/>
                </a:schemeClr>
              </a:buClr>
              <a:buFont typeface="Arial" panose="020B0604020202020204" pitchFamily="34" charset="0"/>
              <a:buChar char="•"/>
            </a:pPr>
            <a:r>
              <a:rPr lang="it-IT" sz="1300" dirty="0" err="1">
                <a:solidFill>
                  <a:schemeClr val="tx1"/>
                </a:solidFill>
                <a:latin typeface="+mn-lt"/>
                <a:cs typeface="Catamaran Thin"/>
              </a:rPr>
              <a:t>PMEmo</a:t>
            </a:r>
            <a:endParaRPr lang="it-IT" sz="1300" dirty="0">
              <a:solidFill>
                <a:schemeClr val="tx1"/>
              </a:solidFill>
              <a:latin typeface="+mn-lt"/>
              <a:cs typeface="Catamaran Thin"/>
            </a:endParaRPr>
          </a:p>
          <a:p>
            <a:pPr marL="285750" indent="-285750">
              <a:buClr>
                <a:schemeClr val="accent1">
                  <a:lumMod val="40000"/>
                  <a:lumOff val="60000"/>
                </a:schemeClr>
              </a:buClr>
              <a:buFont typeface="Arial" panose="020B0604020202020204" pitchFamily="34" charset="0"/>
              <a:buChar char="•"/>
            </a:pPr>
            <a:r>
              <a:rPr lang="it-IT" sz="1300" dirty="0">
                <a:solidFill>
                  <a:schemeClr val="tx1"/>
                </a:solidFill>
                <a:latin typeface="+mn-lt"/>
                <a:cs typeface="Catamaran Thin"/>
              </a:rPr>
              <a:t>4Q</a:t>
            </a:r>
          </a:p>
          <a:p>
            <a:pPr marL="285750" indent="-285750">
              <a:buClr>
                <a:schemeClr val="accent1">
                  <a:lumMod val="40000"/>
                  <a:lumOff val="60000"/>
                </a:schemeClr>
              </a:buClr>
              <a:buFont typeface="Arial" panose="020B0604020202020204" pitchFamily="34" charset="0"/>
              <a:buChar char="•"/>
            </a:pPr>
            <a:r>
              <a:rPr lang="it-IT" sz="1300" dirty="0" err="1">
                <a:solidFill>
                  <a:schemeClr val="tx1"/>
                </a:solidFill>
                <a:latin typeface="+mn-lt"/>
                <a:cs typeface="Catamaran Thin"/>
              </a:rPr>
              <a:t>Emotify</a:t>
            </a:r>
            <a:endParaRPr lang="it-IT" sz="1300" dirty="0">
              <a:solidFill>
                <a:schemeClr val="tx1"/>
              </a:solidFill>
              <a:latin typeface="+mn-lt"/>
              <a:cs typeface="Catamaran Thin"/>
            </a:endParaRP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F9B0C668-16BB-52D7-6880-9C98E726E22C}"/>
              </a:ext>
            </a:extLst>
          </p:cNvPr>
          <p:cNvSpPr txBox="1"/>
          <p:nvPr/>
        </p:nvSpPr>
        <p:spPr>
          <a:xfrm>
            <a:off x="2463573" y="2976519"/>
            <a:ext cx="2382777" cy="149271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it-IT" sz="1300" b="1" dirty="0">
                <a:solidFill>
                  <a:schemeClr val="tx1"/>
                </a:solidFill>
                <a:latin typeface="+mn-lt"/>
                <a:cs typeface="Catamaran Thin"/>
              </a:rPr>
              <a:t>Data </a:t>
            </a:r>
            <a:r>
              <a:rPr lang="it-IT" sz="1300" b="1" dirty="0" err="1">
                <a:solidFill>
                  <a:schemeClr val="tx1"/>
                </a:solidFill>
                <a:latin typeface="+mn-lt"/>
                <a:cs typeface="Catamaran Thin"/>
              </a:rPr>
              <a:t>Preprocessing</a:t>
            </a:r>
            <a:r>
              <a:rPr lang="it-IT" sz="1300" b="1" dirty="0">
                <a:solidFill>
                  <a:schemeClr val="tx1"/>
                </a:solidFill>
                <a:latin typeface="+mn-lt"/>
                <a:cs typeface="Catamaran Thin"/>
              </a:rPr>
              <a:t>:</a:t>
            </a:r>
          </a:p>
          <a:p>
            <a:endParaRPr lang="it-IT" sz="1300" b="1" dirty="0">
              <a:solidFill>
                <a:schemeClr val="tx1"/>
              </a:solidFill>
              <a:latin typeface="+mn-lt"/>
              <a:cs typeface="Catamaran Thin"/>
            </a:endParaRPr>
          </a:p>
          <a:p>
            <a:pPr marL="285750" indent="-285750">
              <a:buClr>
                <a:schemeClr val="accent1">
                  <a:lumMod val="40000"/>
                  <a:lumOff val="60000"/>
                </a:schemeClr>
              </a:buClr>
              <a:buFont typeface="Arial" panose="020B0604020202020204" pitchFamily="34" charset="0"/>
              <a:buChar char="•"/>
            </a:pPr>
            <a:r>
              <a:rPr lang="it-IT" sz="1300" dirty="0">
                <a:solidFill>
                  <a:schemeClr val="tx1"/>
                </a:solidFill>
                <a:latin typeface="+mn-lt"/>
                <a:cs typeface="Catamaran Thin"/>
              </a:rPr>
              <a:t>Allineamento Etichette</a:t>
            </a:r>
          </a:p>
          <a:p>
            <a:pPr marL="285750" indent="-285750">
              <a:buClr>
                <a:schemeClr val="accent1">
                  <a:lumMod val="40000"/>
                  <a:lumOff val="60000"/>
                </a:schemeClr>
              </a:buClr>
              <a:buFont typeface="Arial" panose="020B0604020202020204" pitchFamily="34" charset="0"/>
              <a:buChar char="•"/>
            </a:pPr>
            <a:r>
              <a:rPr lang="it-IT" sz="1300" dirty="0">
                <a:solidFill>
                  <a:schemeClr val="tx1"/>
                </a:solidFill>
                <a:latin typeface="+mn-lt"/>
                <a:cs typeface="Catamaran Thin"/>
              </a:rPr>
              <a:t>Bilanciamento</a:t>
            </a:r>
          </a:p>
          <a:p>
            <a:pPr marL="285750" indent="-285750">
              <a:buClr>
                <a:schemeClr val="accent1">
                  <a:lumMod val="40000"/>
                  <a:lumOff val="60000"/>
                </a:schemeClr>
              </a:buClr>
              <a:buFont typeface="Arial" panose="020B0604020202020204" pitchFamily="34" charset="0"/>
              <a:buChar char="•"/>
            </a:pPr>
            <a:r>
              <a:rPr lang="it-IT" sz="1300" dirty="0">
                <a:solidFill>
                  <a:schemeClr val="tx1"/>
                </a:solidFill>
                <a:latin typeface="+mn-lt"/>
                <a:cs typeface="Catamaran Thin"/>
              </a:rPr>
              <a:t>Generazione Spettrogrammi di Mel</a:t>
            </a:r>
            <a:endParaRPr lang="it-IT" sz="1300" dirty="0">
              <a:solidFill>
                <a:schemeClr val="tx1"/>
              </a:solidFill>
              <a:latin typeface="Catamaran Thin"/>
              <a:cs typeface="Catamaran Thin"/>
            </a:endParaRPr>
          </a:p>
          <a:p>
            <a:endParaRPr lang="it-IT" sz="1300" b="1" dirty="0">
              <a:solidFill>
                <a:schemeClr val="tx1"/>
              </a:solidFill>
              <a:latin typeface="Catamaran Thin"/>
              <a:cs typeface="Catamaran Thin"/>
            </a:endParaRP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D818399C-1E3C-118C-1559-2E2BEAA6CCF4}"/>
              </a:ext>
            </a:extLst>
          </p:cNvPr>
          <p:cNvSpPr txBox="1"/>
          <p:nvPr/>
        </p:nvSpPr>
        <p:spPr>
          <a:xfrm>
            <a:off x="3225322" y="622964"/>
            <a:ext cx="2795286" cy="109260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it-IT" sz="1300" b="1" dirty="0" err="1">
                <a:solidFill>
                  <a:schemeClr val="tx1"/>
                </a:solidFill>
                <a:cs typeface="Catamaran Thin"/>
              </a:rPr>
              <a:t>Convolutional</a:t>
            </a:r>
            <a:r>
              <a:rPr lang="it-IT" sz="1300" b="1" dirty="0">
                <a:solidFill>
                  <a:schemeClr val="tx1"/>
                </a:solidFill>
                <a:cs typeface="Catamaran Thin"/>
              </a:rPr>
              <a:t> Neural Network</a:t>
            </a:r>
          </a:p>
          <a:p>
            <a:endParaRPr lang="it-IT" sz="1300" b="1" dirty="0">
              <a:solidFill>
                <a:schemeClr val="tx1"/>
              </a:solidFill>
              <a:cs typeface="Catamaran Thin"/>
            </a:endParaRPr>
          </a:p>
          <a:p>
            <a:pPr marL="285750" indent="-285750">
              <a:buClr>
                <a:schemeClr val="accent1">
                  <a:lumMod val="40000"/>
                  <a:lumOff val="60000"/>
                </a:schemeClr>
              </a:buClr>
              <a:buFont typeface="Arial" panose="020B0604020202020204" pitchFamily="34" charset="0"/>
              <a:buChar char="•"/>
            </a:pPr>
            <a:r>
              <a:rPr lang="it-IT" sz="1300" dirty="0">
                <a:solidFill>
                  <a:schemeClr val="tx1"/>
                </a:solidFill>
                <a:latin typeface="+mn-lt"/>
                <a:cs typeface="Catamaran Thin"/>
              </a:rPr>
              <a:t>Scelta architettura rete</a:t>
            </a:r>
          </a:p>
          <a:p>
            <a:pPr marL="285750" indent="-285750">
              <a:buClr>
                <a:schemeClr val="accent1">
                  <a:lumMod val="40000"/>
                  <a:lumOff val="60000"/>
                </a:schemeClr>
              </a:buClr>
              <a:buFont typeface="Arial" panose="020B0604020202020204" pitchFamily="34" charset="0"/>
              <a:buChar char="•"/>
            </a:pPr>
            <a:r>
              <a:rPr lang="it-IT" sz="1300" dirty="0">
                <a:solidFill>
                  <a:schemeClr val="tx1"/>
                </a:solidFill>
                <a:latin typeface="+mn-lt"/>
                <a:cs typeface="Catamaran Thin"/>
              </a:rPr>
              <a:t>Addestramento</a:t>
            </a:r>
          </a:p>
          <a:p>
            <a:pPr marL="285750" indent="-285750">
              <a:buClr>
                <a:schemeClr val="accent1">
                  <a:lumMod val="40000"/>
                  <a:lumOff val="60000"/>
                </a:schemeClr>
              </a:buClr>
              <a:buFont typeface="Arial" panose="020B0604020202020204" pitchFamily="34" charset="0"/>
              <a:buChar char="•"/>
            </a:pPr>
            <a:r>
              <a:rPr lang="it-IT" sz="1300" dirty="0">
                <a:solidFill>
                  <a:schemeClr val="tx1"/>
                </a:solidFill>
                <a:latin typeface="+mn-lt"/>
                <a:cs typeface="Catamaran Thin"/>
              </a:rPr>
              <a:t>Valutazione Risultati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70E3EC93-58CF-93AD-5C41-18F13CDFCF5A}"/>
              </a:ext>
            </a:extLst>
          </p:cNvPr>
          <p:cNvSpPr txBox="1"/>
          <p:nvPr/>
        </p:nvSpPr>
        <p:spPr>
          <a:xfrm>
            <a:off x="5370595" y="2988318"/>
            <a:ext cx="2656580" cy="89255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it-IT" sz="1300" b="1" dirty="0">
                <a:solidFill>
                  <a:schemeClr val="tx1"/>
                </a:solidFill>
                <a:cs typeface="Catamaran Thin"/>
              </a:rPr>
              <a:t>Long Short-</a:t>
            </a:r>
            <a:r>
              <a:rPr lang="it-IT" sz="1300" b="1" dirty="0" err="1">
                <a:solidFill>
                  <a:schemeClr val="tx1"/>
                </a:solidFill>
                <a:cs typeface="Catamaran Thin"/>
              </a:rPr>
              <a:t>Term</a:t>
            </a:r>
            <a:r>
              <a:rPr lang="it-IT" sz="1300" b="1" dirty="0">
                <a:solidFill>
                  <a:schemeClr val="tx1"/>
                </a:solidFill>
                <a:cs typeface="Catamaran Thin"/>
              </a:rPr>
              <a:t> Memory</a:t>
            </a:r>
          </a:p>
          <a:p>
            <a:endParaRPr lang="it-IT" sz="1300" b="1" dirty="0">
              <a:solidFill>
                <a:schemeClr val="tx1"/>
              </a:solidFill>
              <a:cs typeface="Catamaran Thin"/>
            </a:endParaRPr>
          </a:p>
          <a:p>
            <a:pPr marL="285750" indent="-285750">
              <a:buClr>
                <a:schemeClr val="accent1">
                  <a:lumMod val="40000"/>
                  <a:lumOff val="60000"/>
                </a:schemeClr>
              </a:buClr>
              <a:buFont typeface="Arial" panose="020B0604020202020204" pitchFamily="34" charset="0"/>
              <a:buChar char="•"/>
            </a:pPr>
            <a:r>
              <a:rPr lang="it-IT" sz="1300" dirty="0">
                <a:solidFill>
                  <a:schemeClr val="tx1"/>
                </a:solidFill>
                <a:latin typeface="+mn-lt"/>
                <a:cs typeface="Catamaran Thin"/>
              </a:rPr>
              <a:t>Addestramento</a:t>
            </a:r>
          </a:p>
          <a:p>
            <a:pPr marL="285750" indent="-285750">
              <a:buClr>
                <a:schemeClr val="accent1">
                  <a:lumMod val="40000"/>
                  <a:lumOff val="60000"/>
                </a:schemeClr>
              </a:buClr>
              <a:buFont typeface="Arial" panose="020B0604020202020204" pitchFamily="34" charset="0"/>
              <a:buChar char="•"/>
            </a:pPr>
            <a:r>
              <a:rPr lang="it-IT" sz="1300" dirty="0">
                <a:solidFill>
                  <a:schemeClr val="tx1"/>
                </a:solidFill>
                <a:latin typeface="+mn-lt"/>
                <a:cs typeface="Catamaran Thin"/>
              </a:rPr>
              <a:t>Valutazione</a:t>
            </a:r>
            <a:r>
              <a:rPr lang="it-IT" sz="1300" dirty="0">
                <a:solidFill>
                  <a:schemeClr val="tx1"/>
                </a:solidFill>
                <a:latin typeface="Catamaran Thin"/>
                <a:cs typeface="Catamaran Thin"/>
              </a:rPr>
              <a:t> Risultati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93B1D537-1050-ED16-E1FB-BA16EBE1B9BF}"/>
              </a:ext>
            </a:extLst>
          </p:cNvPr>
          <p:cNvSpPr txBox="1"/>
          <p:nvPr/>
        </p:nvSpPr>
        <p:spPr>
          <a:xfrm>
            <a:off x="6988976" y="1249430"/>
            <a:ext cx="1163842" cy="29238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it-IT" sz="1300" b="1" dirty="0">
                <a:solidFill>
                  <a:schemeClr val="tx1"/>
                </a:solidFill>
                <a:latin typeface="+mn-lt"/>
                <a:cs typeface="Catamaran Thin"/>
              </a:rPr>
              <a:t>User-Tuning</a:t>
            </a:r>
          </a:p>
        </p:txBody>
      </p:sp>
      <p:sp>
        <p:nvSpPr>
          <p:cNvPr id="9" name="Google Shape;1193;p38">
            <a:extLst>
              <a:ext uri="{FF2B5EF4-FFF2-40B4-BE49-F238E27FC236}">
                <a16:creationId xmlns:a16="http://schemas.microsoft.com/office/drawing/2014/main" id="{CD2A4432-9563-86FA-F1DC-FF626EA96A36}"/>
              </a:ext>
            </a:extLst>
          </p:cNvPr>
          <p:cNvSpPr/>
          <p:nvPr/>
        </p:nvSpPr>
        <p:spPr>
          <a:xfrm>
            <a:off x="3760287" y="2034071"/>
            <a:ext cx="1743206" cy="430408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000" dirty="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	3</a:t>
            </a:r>
            <a:endParaRPr sz="1000" dirty="0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0" name="Google Shape;1196;p38">
            <a:extLst>
              <a:ext uri="{FF2B5EF4-FFF2-40B4-BE49-F238E27FC236}">
                <a16:creationId xmlns:a16="http://schemas.microsoft.com/office/drawing/2014/main" id="{590BA6C7-5563-595C-91CB-DE3F74A43E17}"/>
              </a:ext>
            </a:extLst>
          </p:cNvPr>
          <p:cNvSpPr/>
          <p:nvPr/>
        </p:nvSpPr>
        <p:spPr>
          <a:xfrm>
            <a:off x="2095501" y="2036078"/>
            <a:ext cx="1807026" cy="428258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000" dirty="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	2</a:t>
            </a:r>
            <a:endParaRPr sz="1000" dirty="0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3" name="Google Shape;1197;p38">
            <a:extLst>
              <a:ext uri="{FF2B5EF4-FFF2-40B4-BE49-F238E27FC236}">
                <a16:creationId xmlns:a16="http://schemas.microsoft.com/office/drawing/2014/main" id="{24622D18-39CD-FB18-A36E-E33536E47769}"/>
              </a:ext>
            </a:extLst>
          </p:cNvPr>
          <p:cNvSpPr/>
          <p:nvPr/>
        </p:nvSpPr>
        <p:spPr>
          <a:xfrm>
            <a:off x="471281" y="2036798"/>
            <a:ext cx="1764422" cy="425530"/>
          </a:xfrm>
          <a:prstGeom prst="homePlate">
            <a:avLst>
              <a:gd name="adj" fmla="val 32030"/>
            </a:avLst>
          </a:prstGeom>
          <a:solidFill>
            <a:schemeClr val="l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000" dirty="0">
                <a:solidFill>
                  <a:schemeClr val="dk1"/>
                </a:solidFill>
              </a:rPr>
              <a:t>1</a:t>
            </a:r>
            <a:endParaRPr sz="100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4322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9" grpId="0" animBg="1"/>
      <p:bldP spid="10" grpId="0" animBg="1"/>
      <p:bldP spid="1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B5D231E5-315B-5430-42C7-24ADFA439D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14</a:t>
            </a:fld>
            <a:endParaRPr lang="it-IT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D4494FB6-C19A-B303-645E-870A81F3E294}"/>
              </a:ext>
            </a:extLst>
          </p:cNvPr>
          <p:cNvSpPr txBox="1"/>
          <p:nvPr/>
        </p:nvSpPr>
        <p:spPr>
          <a:xfrm>
            <a:off x="1498600" y="0"/>
            <a:ext cx="6146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b="1" dirty="0">
                <a:solidFill>
                  <a:schemeClr val="tx1"/>
                </a:solidFill>
              </a:rPr>
              <a:t>DIFFERENZE TRA DATASET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BD62D3D2-1926-1F09-D5EC-B328CC8B8DFD}"/>
              </a:ext>
            </a:extLst>
          </p:cNvPr>
          <p:cNvSpPr txBox="1"/>
          <p:nvPr/>
        </p:nvSpPr>
        <p:spPr>
          <a:xfrm>
            <a:off x="361951" y="1193800"/>
            <a:ext cx="26035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 err="1">
                <a:solidFill>
                  <a:schemeClr val="tx1"/>
                </a:solidFill>
              </a:rPr>
              <a:t>PMEmo</a:t>
            </a:r>
            <a:br>
              <a:rPr lang="it-IT" b="1" dirty="0">
                <a:solidFill>
                  <a:schemeClr val="tx1"/>
                </a:solidFill>
              </a:rPr>
            </a:br>
            <a:br>
              <a:rPr lang="it-IT" b="1" dirty="0">
                <a:solidFill>
                  <a:schemeClr val="tx1"/>
                </a:solidFill>
              </a:rPr>
            </a:br>
            <a:endParaRPr lang="it-IT" b="1" dirty="0">
              <a:solidFill>
                <a:schemeClr val="tx1"/>
              </a:solidFill>
            </a:endParaRPr>
          </a:p>
          <a:p>
            <a:pPr algn="ctr"/>
            <a:endParaRPr lang="it-IT" b="1" dirty="0">
              <a:solidFill>
                <a:schemeClr val="tx1"/>
              </a:solidFill>
            </a:endParaRPr>
          </a:p>
          <a:p>
            <a:pPr marL="285750" indent="-285750">
              <a:buClr>
                <a:schemeClr val="accent1">
                  <a:lumMod val="40000"/>
                  <a:lumOff val="60000"/>
                </a:schemeClr>
              </a:buClr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tx1"/>
                </a:solidFill>
              </a:rPr>
              <a:t>794 file audio</a:t>
            </a:r>
            <a:br>
              <a:rPr lang="it-IT" dirty="0">
                <a:solidFill>
                  <a:schemeClr val="tx1"/>
                </a:solidFill>
              </a:rPr>
            </a:br>
            <a:endParaRPr lang="it-IT" dirty="0">
              <a:solidFill>
                <a:schemeClr val="tx1"/>
              </a:solidFill>
            </a:endParaRPr>
          </a:p>
          <a:p>
            <a:pPr marL="285750" indent="-285750">
              <a:buClr>
                <a:schemeClr val="accent1">
                  <a:lumMod val="40000"/>
                  <a:lumOff val="60000"/>
                </a:schemeClr>
              </a:buClr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tx1"/>
                </a:solidFill>
              </a:rPr>
              <a:t>Lunghezza variabile</a:t>
            </a:r>
            <a:br>
              <a:rPr lang="it-IT" dirty="0">
                <a:solidFill>
                  <a:schemeClr val="tx1"/>
                </a:solidFill>
              </a:rPr>
            </a:br>
            <a:endParaRPr lang="it-IT" dirty="0">
              <a:solidFill>
                <a:schemeClr val="tx1"/>
              </a:solidFill>
            </a:endParaRPr>
          </a:p>
          <a:p>
            <a:pPr marL="285750" indent="-285750">
              <a:buClr>
                <a:schemeClr val="accent1">
                  <a:lumMod val="40000"/>
                  <a:lumOff val="60000"/>
                </a:schemeClr>
              </a:buClr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tx1"/>
                </a:solidFill>
              </a:rPr>
              <a:t>Annotazioni su spazio continuo</a:t>
            </a:r>
            <a:br>
              <a:rPr lang="it-IT" dirty="0">
                <a:solidFill>
                  <a:schemeClr val="tx1"/>
                </a:solidFill>
              </a:rPr>
            </a:br>
            <a:endParaRPr lang="it-IT" dirty="0">
              <a:solidFill>
                <a:schemeClr val="tx1"/>
              </a:solidFill>
            </a:endParaRPr>
          </a:p>
          <a:p>
            <a:pPr marL="285750" indent="-285750">
              <a:buClr>
                <a:schemeClr val="accent1">
                  <a:lumMod val="40000"/>
                  <a:lumOff val="60000"/>
                </a:schemeClr>
              </a:buClr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tx1"/>
                </a:solidFill>
              </a:rPr>
              <a:t>Estremamente sbilanciato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0D773633-F283-85DD-2856-A89A82C72047}"/>
              </a:ext>
            </a:extLst>
          </p:cNvPr>
          <p:cNvSpPr txBox="1"/>
          <p:nvPr/>
        </p:nvSpPr>
        <p:spPr>
          <a:xfrm>
            <a:off x="2997200" y="1187450"/>
            <a:ext cx="26035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>
                <a:solidFill>
                  <a:schemeClr val="tx1"/>
                </a:solidFill>
              </a:rPr>
              <a:t>4Q</a:t>
            </a:r>
            <a:br>
              <a:rPr lang="it-IT" b="1" dirty="0">
                <a:solidFill>
                  <a:schemeClr val="tx1"/>
                </a:solidFill>
              </a:rPr>
            </a:br>
            <a:br>
              <a:rPr lang="it-IT" b="1" dirty="0">
                <a:solidFill>
                  <a:schemeClr val="tx1"/>
                </a:solidFill>
              </a:rPr>
            </a:br>
            <a:br>
              <a:rPr lang="it-IT" b="1" dirty="0">
                <a:solidFill>
                  <a:schemeClr val="tx1"/>
                </a:solidFill>
              </a:rPr>
            </a:br>
            <a:endParaRPr lang="it-IT" b="1" dirty="0">
              <a:solidFill>
                <a:schemeClr val="tx1"/>
              </a:solidFill>
            </a:endParaRPr>
          </a:p>
          <a:p>
            <a:pPr marL="285750" indent="-285750">
              <a:buClr>
                <a:schemeClr val="accent1">
                  <a:lumMod val="40000"/>
                  <a:lumOff val="60000"/>
                </a:schemeClr>
              </a:buClr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tx1"/>
                </a:solidFill>
              </a:rPr>
              <a:t>900 file audio</a:t>
            </a:r>
            <a:br>
              <a:rPr lang="it-IT" dirty="0">
                <a:solidFill>
                  <a:schemeClr val="tx1"/>
                </a:solidFill>
              </a:rPr>
            </a:br>
            <a:endParaRPr lang="it-IT" dirty="0">
              <a:solidFill>
                <a:schemeClr val="tx1"/>
              </a:solidFill>
            </a:endParaRPr>
          </a:p>
          <a:p>
            <a:pPr marL="285750" indent="-285750">
              <a:buClr>
                <a:schemeClr val="accent1">
                  <a:lumMod val="40000"/>
                  <a:lumOff val="60000"/>
                </a:schemeClr>
              </a:buClr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tx1"/>
                </a:solidFill>
              </a:rPr>
              <a:t>30 secondi di durata</a:t>
            </a:r>
            <a:br>
              <a:rPr lang="it-IT" dirty="0">
                <a:solidFill>
                  <a:schemeClr val="tx1"/>
                </a:solidFill>
              </a:rPr>
            </a:br>
            <a:endParaRPr lang="it-IT" dirty="0">
              <a:solidFill>
                <a:schemeClr val="tx1"/>
              </a:solidFill>
            </a:endParaRPr>
          </a:p>
          <a:p>
            <a:pPr marL="285750" indent="-285750">
              <a:buClr>
                <a:schemeClr val="accent1">
                  <a:lumMod val="40000"/>
                  <a:lumOff val="60000"/>
                </a:schemeClr>
              </a:buClr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tx1"/>
                </a:solidFill>
              </a:rPr>
              <a:t>Annotazioni sui quadranti di Russell</a:t>
            </a:r>
            <a:br>
              <a:rPr lang="it-IT" dirty="0">
                <a:solidFill>
                  <a:schemeClr val="tx1"/>
                </a:solidFill>
              </a:rPr>
            </a:br>
            <a:endParaRPr lang="it-IT" dirty="0">
              <a:solidFill>
                <a:schemeClr val="tx1"/>
              </a:solidFill>
            </a:endParaRPr>
          </a:p>
          <a:p>
            <a:pPr marL="285750" indent="-285750">
              <a:buClr>
                <a:schemeClr val="accent1">
                  <a:lumMod val="40000"/>
                  <a:lumOff val="60000"/>
                </a:schemeClr>
              </a:buClr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tx1"/>
                </a:solidFill>
              </a:rPr>
              <a:t>Bilanciato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D1145C19-4C5A-7187-D248-4A25C67F6EDB}"/>
              </a:ext>
            </a:extLst>
          </p:cNvPr>
          <p:cNvSpPr txBox="1"/>
          <p:nvPr/>
        </p:nvSpPr>
        <p:spPr>
          <a:xfrm>
            <a:off x="5600700" y="1193800"/>
            <a:ext cx="260350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 err="1">
                <a:solidFill>
                  <a:schemeClr val="tx1"/>
                </a:solidFill>
              </a:rPr>
              <a:t>Emotify</a:t>
            </a:r>
            <a:br>
              <a:rPr lang="it-IT" b="1" dirty="0">
                <a:solidFill>
                  <a:schemeClr val="tx1"/>
                </a:solidFill>
              </a:rPr>
            </a:br>
            <a:br>
              <a:rPr lang="it-IT" b="1" dirty="0">
                <a:solidFill>
                  <a:schemeClr val="tx1"/>
                </a:solidFill>
              </a:rPr>
            </a:br>
            <a:br>
              <a:rPr lang="it-IT" b="1" dirty="0">
                <a:solidFill>
                  <a:schemeClr val="tx1"/>
                </a:solidFill>
              </a:rPr>
            </a:br>
            <a:endParaRPr lang="it-IT" b="1" dirty="0">
              <a:solidFill>
                <a:schemeClr val="tx1"/>
              </a:solidFill>
            </a:endParaRPr>
          </a:p>
          <a:p>
            <a:pPr marL="285750" indent="-285750">
              <a:buClr>
                <a:schemeClr val="accent1">
                  <a:lumMod val="40000"/>
                  <a:lumOff val="60000"/>
                </a:schemeClr>
              </a:buClr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tx1"/>
                </a:solidFill>
              </a:rPr>
              <a:t>400 file audio</a:t>
            </a:r>
            <a:br>
              <a:rPr lang="it-IT" dirty="0">
                <a:solidFill>
                  <a:schemeClr val="tx1"/>
                </a:solidFill>
              </a:rPr>
            </a:br>
            <a:endParaRPr lang="it-IT" dirty="0">
              <a:solidFill>
                <a:schemeClr val="tx1"/>
              </a:solidFill>
            </a:endParaRPr>
          </a:p>
          <a:p>
            <a:pPr marL="285750" indent="-285750">
              <a:buClr>
                <a:schemeClr val="accent1">
                  <a:lumMod val="40000"/>
                  <a:lumOff val="60000"/>
                </a:schemeClr>
              </a:buClr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tx1"/>
                </a:solidFill>
              </a:rPr>
              <a:t>60 secondi di durata</a:t>
            </a:r>
            <a:br>
              <a:rPr lang="it-IT" dirty="0">
                <a:solidFill>
                  <a:schemeClr val="tx1"/>
                </a:solidFill>
              </a:rPr>
            </a:br>
            <a:endParaRPr lang="it-IT" dirty="0">
              <a:solidFill>
                <a:schemeClr val="tx1"/>
              </a:solidFill>
            </a:endParaRPr>
          </a:p>
          <a:p>
            <a:pPr marL="285750" indent="-285750">
              <a:buClr>
                <a:schemeClr val="accent1">
                  <a:lumMod val="40000"/>
                  <a:lumOff val="60000"/>
                </a:schemeClr>
              </a:buClr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tx1"/>
                </a:solidFill>
              </a:rPr>
              <a:t>Annotazioni di emozioni categoriche</a:t>
            </a:r>
            <a:br>
              <a:rPr lang="it-IT" dirty="0">
                <a:solidFill>
                  <a:schemeClr val="tx1"/>
                </a:solidFill>
              </a:rPr>
            </a:br>
            <a:endParaRPr lang="it-IT" dirty="0">
              <a:solidFill>
                <a:schemeClr val="tx1"/>
              </a:solidFill>
            </a:endParaRPr>
          </a:p>
          <a:p>
            <a:pPr marL="285750" indent="-285750">
              <a:buClr>
                <a:schemeClr val="accent1">
                  <a:lumMod val="40000"/>
                  <a:lumOff val="60000"/>
                </a:schemeClr>
              </a:buClr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tx1"/>
                </a:solidFill>
              </a:rPr>
              <a:t>Estremamente sbilanciato</a:t>
            </a:r>
            <a:br>
              <a:rPr lang="it-IT" dirty="0">
                <a:solidFill>
                  <a:schemeClr val="tx1"/>
                </a:solidFill>
              </a:rPr>
            </a:br>
            <a:endParaRPr lang="it-IT" dirty="0">
              <a:solidFill>
                <a:schemeClr val="tx1"/>
              </a:solidFill>
            </a:endParaRPr>
          </a:p>
          <a:p>
            <a:pPr>
              <a:buClr>
                <a:schemeClr val="accent1">
                  <a:lumMod val="40000"/>
                  <a:lumOff val="60000"/>
                </a:schemeClr>
              </a:buClr>
            </a:pPr>
            <a:br>
              <a:rPr lang="it-IT" dirty="0">
                <a:solidFill>
                  <a:schemeClr val="tx1"/>
                </a:solidFill>
              </a:rPr>
            </a:br>
            <a:endParaRPr lang="it-IT" dirty="0">
              <a:solidFill>
                <a:schemeClr val="tx1"/>
              </a:solidFill>
            </a:endParaRPr>
          </a:p>
        </p:txBody>
      </p: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9E645CCB-AF7D-B080-E0F4-D80112DCC448}"/>
              </a:ext>
            </a:extLst>
          </p:cNvPr>
          <p:cNvCxnSpPr>
            <a:cxnSpLocks/>
          </p:cNvCxnSpPr>
          <p:nvPr/>
        </p:nvCxnSpPr>
        <p:spPr>
          <a:xfrm>
            <a:off x="2997200" y="1073150"/>
            <a:ext cx="0" cy="34226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877AA773-5584-3985-1D77-F2E0F5A9E2C6}"/>
              </a:ext>
            </a:extLst>
          </p:cNvPr>
          <p:cNvCxnSpPr>
            <a:cxnSpLocks/>
          </p:cNvCxnSpPr>
          <p:nvPr/>
        </p:nvCxnSpPr>
        <p:spPr>
          <a:xfrm>
            <a:off x="5537200" y="1073150"/>
            <a:ext cx="0" cy="34226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94960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C9669036-4843-20AC-93AD-37E356059F8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15</a:t>
            </a:fld>
            <a:endParaRPr lang="it-IT"/>
          </a:p>
        </p:txBody>
      </p:sp>
      <p:sp>
        <p:nvSpPr>
          <p:cNvPr id="11" name="Callout: freccia a destra 10">
            <a:extLst>
              <a:ext uri="{FF2B5EF4-FFF2-40B4-BE49-F238E27FC236}">
                <a16:creationId xmlns:a16="http://schemas.microsoft.com/office/drawing/2014/main" id="{AF7756D8-BF5B-E4BB-C2E7-4B3FA6E6A962}"/>
              </a:ext>
            </a:extLst>
          </p:cNvPr>
          <p:cNvSpPr/>
          <p:nvPr/>
        </p:nvSpPr>
        <p:spPr>
          <a:xfrm>
            <a:off x="952500" y="1689100"/>
            <a:ext cx="1892300" cy="1765300"/>
          </a:xfrm>
          <a:prstGeom prst="rightArrowCallout">
            <a:avLst/>
          </a:prstGeom>
          <a:solidFill>
            <a:schemeClr val="bg1">
              <a:lumMod val="25000"/>
              <a:lumOff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Allineamento</a:t>
            </a:r>
          </a:p>
          <a:p>
            <a:pPr algn="ctr"/>
            <a:r>
              <a:rPr lang="it-IT" sz="1200" dirty="0"/>
              <a:t>Etichette</a:t>
            </a:r>
          </a:p>
        </p:txBody>
      </p:sp>
      <p:sp>
        <p:nvSpPr>
          <p:cNvPr id="12" name="Callout: freccia a destra 11">
            <a:extLst>
              <a:ext uri="{FF2B5EF4-FFF2-40B4-BE49-F238E27FC236}">
                <a16:creationId xmlns:a16="http://schemas.microsoft.com/office/drawing/2014/main" id="{840877D8-5896-7EED-4916-B02B2498E654}"/>
              </a:ext>
            </a:extLst>
          </p:cNvPr>
          <p:cNvSpPr/>
          <p:nvPr/>
        </p:nvSpPr>
        <p:spPr>
          <a:xfrm>
            <a:off x="2164050" y="1689100"/>
            <a:ext cx="1892300" cy="1765300"/>
          </a:xfrm>
          <a:prstGeom prst="rightArrowCallou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Unione </a:t>
            </a:r>
          </a:p>
          <a:p>
            <a:pPr algn="ctr"/>
            <a:r>
              <a:rPr lang="it-IT" sz="1200" dirty="0"/>
              <a:t>Dataset</a:t>
            </a:r>
          </a:p>
        </p:txBody>
      </p:sp>
      <p:sp>
        <p:nvSpPr>
          <p:cNvPr id="13" name="Callout: freccia a destra 12">
            <a:extLst>
              <a:ext uri="{FF2B5EF4-FFF2-40B4-BE49-F238E27FC236}">
                <a16:creationId xmlns:a16="http://schemas.microsoft.com/office/drawing/2014/main" id="{AA4AEF63-7103-4592-FAFC-303F5655C4F9}"/>
              </a:ext>
            </a:extLst>
          </p:cNvPr>
          <p:cNvSpPr/>
          <p:nvPr/>
        </p:nvSpPr>
        <p:spPr>
          <a:xfrm>
            <a:off x="3375600" y="1689100"/>
            <a:ext cx="1892300" cy="1765300"/>
          </a:xfrm>
          <a:prstGeom prst="rightArrowCallou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Bilanciamento</a:t>
            </a:r>
          </a:p>
        </p:txBody>
      </p:sp>
      <p:sp>
        <p:nvSpPr>
          <p:cNvPr id="14" name="Callout: freccia a destra 13">
            <a:extLst>
              <a:ext uri="{FF2B5EF4-FFF2-40B4-BE49-F238E27FC236}">
                <a16:creationId xmlns:a16="http://schemas.microsoft.com/office/drawing/2014/main" id="{16C9401E-2046-7357-B166-D1E8E6C45353}"/>
              </a:ext>
            </a:extLst>
          </p:cNvPr>
          <p:cNvSpPr/>
          <p:nvPr/>
        </p:nvSpPr>
        <p:spPr>
          <a:xfrm>
            <a:off x="4587150" y="1689100"/>
            <a:ext cx="1892300" cy="1765300"/>
          </a:xfrm>
          <a:prstGeom prst="rightArrowCallou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Generazione</a:t>
            </a:r>
          </a:p>
          <a:p>
            <a:pPr algn="ctr"/>
            <a:r>
              <a:rPr lang="it-IT" sz="1200" dirty="0"/>
              <a:t>Spettrogrammi di Mel</a:t>
            </a:r>
          </a:p>
        </p:txBody>
      </p:sp>
      <p:pic>
        <p:nvPicPr>
          <p:cNvPr id="16" name="Immagine 15" descr="Immagine che contiene testo, schermo, screenshot, cornice&#10;&#10;Descrizione generata automaticamente">
            <a:extLst>
              <a:ext uri="{FF2B5EF4-FFF2-40B4-BE49-F238E27FC236}">
                <a16:creationId xmlns:a16="http://schemas.microsoft.com/office/drawing/2014/main" id="{C67D54E9-B19A-1618-E0DC-05FAD673D5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0197" y="2571750"/>
            <a:ext cx="850903" cy="850903"/>
          </a:xfrm>
          <a:prstGeom prst="rect">
            <a:avLst/>
          </a:prstGeom>
        </p:spPr>
      </p:pic>
      <p:pic>
        <p:nvPicPr>
          <p:cNvPr id="18" name="Immagine 17" descr="Immagine che contiene testo, schermo, screenshot&#10;&#10;Descrizione generata automaticamente">
            <a:extLst>
              <a:ext uri="{FF2B5EF4-FFF2-40B4-BE49-F238E27FC236}">
                <a16:creationId xmlns:a16="http://schemas.microsoft.com/office/drawing/2014/main" id="{85CBAC6E-EE88-485B-BB4E-46A3E5398B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0197" y="1720846"/>
            <a:ext cx="850904" cy="850904"/>
          </a:xfrm>
          <a:prstGeom prst="rect">
            <a:avLst/>
          </a:prstGeom>
        </p:spPr>
      </p:pic>
      <p:pic>
        <p:nvPicPr>
          <p:cNvPr id="20" name="Immagine 19" descr="Immagine che contiene testo, schermo, screenshot&#10;&#10;Descrizione generata automaticamente">
            <a:extLst>
              <a:ext uri="{FF2B5EF4-FFF2-40B4-BE49-F238E27FC236}">
                <a16:creationId xmlns:a16="http://schemas.microsoft.com/office/drawing/2014/main" id="{8C20DA3F-045A-7E3A-F963-C91668481A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1100" y="1720846"/>
            <a:ext cx="850904" cy="850904"/>
          </a:xfrm>
          <a:prstGeom prst="rect">
            <a:avLst/>
          </a:prstGeom>
        </p:spPr>
      </p:pic>
      <p:pic>
        <p:nvPicPr>
          <p:cNvPr id="22" name="Immagine 21" descr="Immagine che contiene testo, schermo, screenshot&#10;&#10;Descrizione generata automaticamente">
            <a:extLst>
              <a:ext uri="{FF2B5EF4-FFF2-40B4-BE49-F238E27FC236}">
                <a16:creationId xmlns:a16="http://schemas.microsoft.com/office/drawing/2014/main" id="{6168A824-EDF5-CF9A-9781-8F2C7A3949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31101" y="2571749"/>
            <a:ext cx="850903" cy="850903"/>
          </a:xfrm>
          <a:prstGeom prst="rect">
            <a:avLst/>
          </a:prstGeom>
        </p:spPr>
      </p:pic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570F86CB-8EA0-9960-D1B2-2D5B5D81697A}"/>
              </a:ext>
            </a:extLst>
          </p:cNvPr>
          <p:cNvSpPr txBox="1"/>
          <p:nvPr/>
        </p:nvSpPr>
        <p:spPr>
          <a:xfrm>
            <a:off x="1498600" y="0"/>
            <a:ext cx="6146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b="1" dirty="0">
                <a:solidFill>
                  <a:schemeClr val="tx1"/>
                </a:solidFill>
              </a:rPr>
              <a:t>PREPROCESSING</a:t>
            </a:r>
          </a:p>
        </p:txBody>
      </p:sp>
    </p:spTree>
    <p:extLst>
      <p:ext uri="{BB962C8B-B14F-4D97-AF65-F5344CB8AC3E}">
        <p14:creationId xmlns:p14="http://schemas.microsoft.com/office/powerpoint/2010/main" val="1330227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D6AF903B-1ADF-9B3C-AF5D-F8F6F259B51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16</a:t>
            </a:fld>
            <a:endParaRPr lang="it-IT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1CA46F6D-1F41-2295-B285-1AC8604875AA}"/>
              </a:ext>
            </a:extLst>
          </p:cNvPr>
          <p:cNvSpPr txBox="1"/>
          <p:nvPr/>
        </p:nvSpPr>
        <p:spPr>
          <a:xfrm>
            <a:off x="1498600" y="0"/>
            <a:ext cx="6146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b="1" dirty="0">
                <a:solidFill>
                  <a:schemeClr val="tx1"/>
                </a:solidFill>
              </a:rPr>
              <a:t>CONVOLUTIONAL NEURAL NETWORK</a:t>
            </a:r>
          </a:p>
        </p:txBody>
      </p:sp>
      <p:pic>
        <p:nvPicPr>
          <p:cNvPr id="2050" name="Picture 2" descr="MobileNet V3 — MMClassification 0.24.0 documentation">
            <a:extLst>
              <a:ext uri="{FF2B5EF4-FFF2-40B4-BE49-F238E27FC236}">
                <a16:creationId xmlns:a16="http://schemas.microsoft.com/office/drawing/2014/main" id="{A41FA301-3C46-F2A6-9175-FB482240E7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7798" y="1946114"/>
            <a:ext cx="3966602" cy="1501936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823F7A52-552C-B5D2-A7E2-124B31A30776}"/>
              </a:ext>
            </a:extLst>
          </p:cNvPr>
          <p:cNvSpPr txBox="1">
            <a:spLocks/>
          </p:cNvSpPr>
          <p:nvPr/>
        </p:nvSpPr>
        <p:spPr>
          <a:xfrm>
            <a:off x="504008" y="1682750"/>
            <a:ext cx="3541713" cy="215264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tamaran Thin"/>
              <a:buChar char="▹"/>
              <a:defRPr sz="24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tamaran Thin"/>
              <a:buChar char="▸"/>
              <a:defRPr sz="24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tamaran Thin"/>
              <a:buChar char="■"/>
              <a:defRPr sz="24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 Thin"/>
              <a:buChar char="●"/>
              <a:defRPr sz="24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 Thin"/>
              <a:buChar char="○"/>
              <a:defRPr sz="24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 Thin"/>
              <a:buChar char="■"/>
              <a:defRPr sz="24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 Thin"/>
              <a:buChar char="●"/>
              <a:defRPr sz="24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 Thin"/>
              <a:buChar char="○"/>
              <a:defRPr sz="24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400"/>
              <a:buFont typeface="Catamaran Thin"/>
              <a:buChar char="■"/>
              <a:defRPr sz="24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9pPr>
          </a:lstStyle>
          <a:p>
            <a:pPr marL="101600" indent="0">
              <a:buFont typeface="Catamaran Thin"/>
              <a:buNone/>
            </a:pPr>
            <a:endParaRPr lang="it-IT" sz="1600" b="1" dirty="0">
              <a:solidFill>
                <a:srgbClr val="FFC000"/>
              </a:solidFill>
              <a:latin typeface="+mn-lt"/>
            </a:endParaRPr>
          </a:p>
          <a:p>
            <a:pPr marL="101600" indent="0">
              <a:buFont typeface="Catamaran Thin"/>
              <a:buNone/>
            </a:pPr>
            <a:r>
              <a:rPr lang="it-IT" sz="1600" b="1" dirty="0">
                <a:solidFill>
                  <a:srgbClr val="FFC000"/>
                </a:solidFill>
                <a:latin typeface="+mn-lt"/>
              </a:rPr>
              <a:t>Architettura</a:t>
            </a:r>
            <a:r>
              <a:rPr lang="it-IT" sz="1600" dirty="0">
                <a:solidFill>
                  <a:srgbClr val="FFC000"/>
                </a:solidFill>
                <a:latin typeface="+mn-lt"/>
              </a:rPr>
              <a:t>: </a:t>
            </a:r>
            <a:r>
              <a:rPr lang="it-IT" sz="1600" dirty="0">
                <a:latin typeface="+mn-lt"/>
              </a:rPr>
              <a:t>MobileNet V3</a:t>
            </a:r>
          </a:p>
          <a:p>
            <a:pPr marL="101600" indent="0">
              <a:buFont typeface="Catamaran Thin"/>
              <a:buNone/>
            </a:pPr>
            <a:endParaRPr lang="it-IT" sz="1600" dirty="0">
              <a:latin typeface="+mn-lt"/>
            </a:endParaRPr>
          </a:p>
          <a:p>
            <a:pPr marL="101600" indent="0">
              <a:buFont typeface="Catamaran Thin"/>
              <a:buNone/>
            </a:pPr>
            <a:r>
              <a:rPr lang="it-IT" sz="1600" b="1" dirty="0">
                <a:solidFill>
                  <a:srgbClr val="FFC000"/>
                </a:solidFill>
                <a:latin typeface="+mn-lt"/>
              </a:rPr>
              <a:t>Addestramento</a:t>
            </a:r>
            <a:r>
              <a:rPr lang="it-IT" sz="1600" dirty="0">
                <a:latin typeface="+mn-lt"/>
              </a:rPr>
              <a:t>: Singolo Frame</a:t>
            </a:r>
          </a:p>
          <a:p>
            <a:pPr marL="101600" indent="0">
              <a:buFont typeface="Catamaran Thin"/>
              <a:buNone/>
            </a:pPr>
            <a:endParaRPr lang="it-IT" sz="1600" dirty="0">
              <a:latin typeface="+mn-lt"/>
            </a:endParaRPr>
          </a:p>
          <a:p>
            <a:pPr marL="101600" indent="0">
              <a:buFont typeface="Catamaran Thin"/>
              <a:buNone/>
            </a:pPr>
            <a:r>
              <a:rPr lang="it-IT" sz="1600" b="1" dirty="0">
                <a:solidFill>
                  <a:srgbClr val="FFC000"/>
                </a:solidFill>
                <a:latin typeface="+mn-lt"/>
              </a:rPr>
              <a:t>Accuratezza: </a:t>
            </a:r>
            <a:r>
              <a:rPr lang="it-IT" sz="1600" dirty="0">
                <a:latin typeface="+mn-lt"/>
              </a:rPr>
              <a:t>60%</a:t>
            </a:r>
          </a:p>
        </p:txBody>
      </p:sp>
    </p:spTree>
    <p:extLst>
      <p:ext uri="{BB962C8B-B14F-4D97-AF65-F5344CB8AC3E}">
        <p14:creationId xmlns:p14="http://schemas.microsoft.com/office/powerpoint/2010/main" val="11801628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00CB12C1-1ED5-2570-779B-1759C75B5B2B}"/>
              </a:ext>
            </a:extLst>
          </p:cNvPr>
          <p:cNvSpPr/>
          <p:nvPr/>
        </p:nvSpPr>
        <p:spPr>
          <a:xfrm>
            <a:off x="598743" y="1485900"/>
            <a:ext cx="1880010" cy="138112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D6AF903B-1ADF-9B3C-AF5D-F8F6F259B51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17</a:t>
            </a:fld>
            <a:endParaRPr lang="it-IT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1CA46F6D-1F41-2295-B285-1AC8604875AA}"/>
              </a:ext>
            </a:extLst>
          </p:cNvPr>
          <p:cNvSpPr txBox="1"/>
          <p:nvPr/>
        </p:nvSpPr>
        <p:spPr>
          <a:xfrm>
            <a:off x="1498600" y="0"/>
            <a:ext cx="6146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b="1" dirty="0">
                <a:solidFill>
                  <a:schemeClr val="tx1"/>
                </a:solidFill>
              </a:rPr>
              <a:t>Long Short-</a:t>
            </a:r>
            <a:r>
              <a:rPr lang="it-IT" sz="2000" b="1" dirty="0" err="1">
                <a:solidFill>
                  <a:schemeClr val="tx1"/>
                </a:solidFill>
              </a:rPr>
              <a:t>Term</a:t>
            </a:r>
            <a:r>
              <a:rPr lang="it-IT" sz="2000" b="1" dirty="0">
                <a:solidFill>
                  <a:schemeClr val="tx1"/>
                </a:solidFill>
              </a:rPr>
              <a:t> Memory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C16A63D-A117-D604-F28E-EE7277C71B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447" y="1563992"/>
            <a:ext cx="1960306" cy="1381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Parentesi graffa aperta 4">
            <a:extLst>
              <a:ext uri="{FF2B5EF4-FFF2-40B4-BE49-F238E27FC236}">
                <a16:creationId xmlns:a16="http://schemas.microsoft.com/office/drawing/2014/main" id="{7E6A7A0B-7D91-A0DB-69FF-BEF9C95CC57F}"/>
              </a:ext>
            </a:extLst>
          </p:cNvPr>
          <p:cNvSpPr/>
          <p:nvPr/>
        </p:nvSpPr>
        <p:spPr>
          <a:xfrm>
            <a:off x="2515931" y="896938"/>
            <a:ext cx="412751" cy="255905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0D46D17F-EFA7-927D-86BC-F2140C9499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2471" y="799306"/>
            <a:ext cx="864660" cy="2754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reccia a destra 5">
            <a:extLst>
              <a:ext uri="{FF2B5EF4-FFF2-40B4-BE49-F238E27FC236}">
                <a16:creationId xmlns:a16="http://schemas.microsoft.com/office/drawing/2014/main" id="{516BE928-5FE0-3175-7D45-7A7541A3F32F}"/>
              </a:ext>
            </a:extLst>
          </p:cNvPr>
          <p:cNvSpPr/>
          <p:nvPr/>
        </p:nvSpPr>
        <p:spPr>
          <a:xfrm>
            <a:off x="3583822" y="1203531"/>
            <a:ext cx="338919" cy="18415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Freccia a destra 6">
            <a:extLst>
              <a:ext uri="{FF2B5EF4-FFF2-40B4-BE49-F238E27FC236}">
                <a16:creationId xmlns:a16="http://schemas.microsoft.com/office/drawing/2014/main" id="{A45229FA-82D3-4288-A73B-2E53ED5A7AFE}"/>
              </a:ext>
            </a:extLst>
          </p:cNvPr>
          <p:cNvSpPr/>
          <p:nvPr/>
        </p:nvSpPr>
        <p:spPr>
          <a:xfrm>
            <a:off x="3584602" y="3003550"/>
            <a:ext cx="338919" cy="18415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EBFC600A-14AC-BEEB-1360-10C4581EDBBD}"/>
              </a:ext>
            </a:extLst>
          </p:cNvPr>
          <p:cNvSpPr txBox="1"/>
          <p:nvPr/>
        </p:nvSpPr>
        <p:spPr>
          <a:xfrm>
            <a:off x="4508489" y="1777500"/>
            <a:ext cx="152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tx1"/>
                </a:solidFill>
              </a:rPr>
              <a:t>.</a:t>
            </a:r>
          </a:p>
          <a:p>
            <a:r>
              <a:rPr lang="it-IT" dirty="0">
                <a:solidFill>
                  <a:schemeClr val="tx1"/>
                </a:solidFill>
              </a:rPr>
              <a:t>.</a:t>
            </a:r>
          </a:p>
          <a:p>
            <a:r>
              <a:rPr lang="it-IT" dirty="0">
                <a:solidFill>
                  <a:schemeClr val="tx1"/>
                </a:solidFill>
              </a:rPr>
              <a:t>.</a:t>
            </a:r>
          </a:p>
          <a:p>
            <a:endParaRPr lang="it-IT" dirty="0">
              <a:solidFill>
                <a:schemeClr val="tx1"/>
              </a:solidFill>
            </a:endParaRP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6A394D0F-EC43-B189-BA69-A17E5BCF18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2095" y="738864"/>
            <a:ext cx="1017589" cy="97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>
            <a:extLst>
              <a:ext uri="{FF2B5EF4-FFF2-40B4-BE49-F238E27FC236}">
                <a16:creationId xmlns:a16="http://schemas.microsoft.com/office/drawing/2014/main" id="{52883728-EA36-81FD-EFFB-45C529B2C2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2095" y="2621907"/>
            <a:ext cx="1017589" cy="97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reccia a destra 11">
            <a:extLst>
              <a:ext uri="{FF2B5EF4-FFF2-40B4-BE49-F238E27FC236}">
                <a16:creationId xmlns:a16="http://schemas.microsoft.com/office/drawing/2014/main" id="{27CFBA40-14DD-8DCC-4B93-730E82FFA6DB}"/>
              </a:ext>
            </a:extLst>
          </p:cNvPr>
          <p:cNvSpPr/>
          <p:nvPr/>
        </p:nvSpPr>
        <p:spPr>
          <a:xfrm>
            <a:off x="3583823" y="1806222"/>
            <a:ext cx="338919" cy="18415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Freccia a destra 12">
            <a:extLst>
              <a:ext uri="{FF2B5EF4-FFF2-40B4-BE49-F238E27FC236}">
                <a16:creationId xmlns:a16="http://schemas.microsoft.com/office/drawing/2014/main" id="{7DE121A3-2852-ADFC-9454-40B726B578BD}"/>
              </a:ext>
            </a:extLst>
          </p:cNvPr>
          <p:cNvSpPr/>
          <p:nvPr/>
        </p:nvSpPr>
        <p:spPr>
          <a:xfrm>
            <a:off x="3583823" y="2404886"/>
            <a:ext cx="338919" cy="18415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09A9B499-A94F-7EB6-0E59-D186C9A53C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4230" y="779396"/>
            <a:ext cx="279417" cy="954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Freccia a destra 13">
            <a:extLst>
              <a:ext uri="{FF2B5EF4-FFF2-40B4-BE49-F238E27FC236}">
                <a16:creationId xmlns:a16="http://schemas.microsoft.com/office/drawing/2014/main" id="{5CEB38DA-3A1A-3F54-4479-0F5AE579DC2F}"/>
              </a:ext>
            </a:extLst>
          </p:cNvPr>
          <p:cNvSpPr/>
          <p:nvPr/>
        </p:nvSpPr>
        <p:spPr>
          <a:xfrm>
            <a:off x="5267706" y="1194419"/>
            <a:ext cx="338919" cy="18415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5" name="Picture 12">
            <a:extLst>
              <a:ext uri="{FF2B5EF4-FFF2-40B4-BE49-F238E27FC236}">
                <a16:creationId xmlns:a16="http://schemas.microsoft.com/office/drawing/2014/main" id="{4ADBC53D-D3A6-00D2-F1D5-727C823980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4230" y="2646549"/>
            <a:ext cx="279417" cy="954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Freccia a destra 16">
            <a:extLst>
              <a:ext uri="{FF2B5EF4-FFF2-40B4-BE49-F238E27FC236}">
                <a16:creationId xmlns:a16="http://schemas.microsoft.com/office/drawing/2014/main" id="{9EB3ACD5-9567-3E95-D023-E111CB0EE730}"/>
              </a:ext>
            </a:extLst>
          </p:cNvPr>
          <p:cNvSpPr/>
          <p:nvPr/>
        </p:nvSpPr>
        <p:spPr>
          <a:xfrm>
            <a:off x="5267706" y="3114491"/>
            <a:ext cx="338919" cy="18415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Parentesi graffa chiusa 18">
            <a:extLst>
              <a:ext uri="{FF2B5EF4-FFF2-40B4-BE49-F238E27FC236}">
                <a16:creationId xmlns:a16="http://schemas.microsoft.com/office/drawing/2014/main" id="{E0D75094-9D78-A846-0F25-B1860A5DA147}"/>
              </a:ext>
            </a:extLst>
          </p:cNvPr>
          <p:cNvSpPr/>
          <p:nvPr/>
        </p:nvSpPr>
        <p:spPr>
          <a:xfrm>
            <a:off x="5860207" y="769083"/>
            <a:ext cx="200835" cy="2814755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062" name="Picture 14">
            <a:extLst>
              <a:ext uri="{FF2B5EF4-FFF2-40B4-BE49-F238E27FC236}">
                <a16:creationId xmlns:a16="http://schemas.microsoft.com/office/drawing/2014/main" id="{8BA93C16-9F63-5EA4-57D7-A5BC111CF0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9946" y="1733504"/>
            <a:ext cx="1041412" cy="827004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Freccia a destra 24">
            <a:extLst>
              <a:ext uri="{FF2B5EF4-FFF2-40B4-BE49-F238E27FC236}">
                <a16:creationId xmlns:a16="http://schemas.microsoft.com/office/drawing/2014/main" id="{DCD396BC-691E-6E76-F4CB-DADF42F1A182}"/>
              </a:ext>
            </a:extLst>
          </p:cNvPr>
          <p:cNvSpPr/>
          <p:nvPr/>
        </p:nvSpPr>
        <p:spPr>
          <a:xfrm>
            <a:off x="7180262" y="2084385"/>
            <a:ext cx="261111" cy="18415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064" name="Picture 16">
            <a:extLst>
              <a:ext uri="{FF2B5EF4-FFF2-40B4-BE49-F238E27FC236}">
                <a16:creationId xmlns:a16="http://schemas.microsoft.com/office/drawing/2014/main" id="{8A221F72-07AA-E79F-75E5-1B5955ABA8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3289" y="1562406"/>
            <a:ext cx="1708550" cy="116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A641844F-E9AA-1F6E-A190-73A4FF2D52B3}"/>
              </a:ext>
            </a:extLst>
          </p:cNvPr>
          <p:cNvSpPr txBox="1"/>
          <p:nvPr/>
        </p:nvSpPr>
        <p:spPr>
          <a:xfrm>
            <a:off x="6261877" y="2557848"/>
            <a:ext cx="7175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tx1"/>
                </a:solidFill>
              </a:rPr>
              <a:t>LSTM</a:t>
            </a:r>
          </a:p>
        </p:txBody>
      </p:sp>
    </p:spTree>
    <p:extLst>
      <p:ext uri="{BB962C8B-B14F-4D97-AF65-F5344CB8AC3E}">
        <p14:creationId xmlns:p14="http://schemas.microsoft.com/office/powerpoint/2010/main" val="549485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2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2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20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/>
      <p:bldP spid="12" grpId="0" animBg="1"/>
      <p:bldP spid="13" grpId="0" animBg="1"/>
      <p:bldP spid="14" grpId="0" animBg="1"/>
      <p:bldP spid="17" grpId="0" animBg="1"/>
      <p:bldP spid="19" grpId="0" animBg="1"/>
      <p:bldP spid="25" grpId="0" animBg="1"/>
      <p:bldP spid="2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15"/>
          <p:cNvSpPr txBox="1">
            <a:spLocks noGrp="1"/>
          </p:cNvSpPr>
          <p:nvPr>
            <p:ph type="ctrTitle"/>
          </p:nvPr>
        </p:nvSpPr>
        <p:spPr>
          <a:xfrm>
            <a:off x="855300" y="775855"/>
            <a:ext cx="7433400" cy="1606515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solidFill>
                  <a:srgbClr val="FF5452"/>
                </a:solidFill>
              </a:rPr>
              <a:t>4.</a:t>
            </a:r>
            <a:endParaRPr dirty="0">
              <a:solidFill>
                <a:srgbClr val="FF545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User-Tuning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89764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293CDEA7-61C4-41C1-C1BF-F37A380FB74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19</a:t>
            </a:fld>
            <a:endParaRPr lang="it-IT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FF2FEC2F-D2E0-8C06-E4EA-798E05FA1AFF}"/>
              </a:ext>
            </a:extLst>
          </p:cNvPr>
          <p:cNvSpPr txBox="1"/>
          <p:nvPr/>
        </p:nvSpPr>
        <p:spPr>
          <a:xfrm>
            <a:off x="1045968" y="78941"/>
            <a:ext cx="66705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b="1" dirty="0">
                <a:solidFill>
                  <a:schemeClr val="tx1"/>
                </a:solidFill>
                <a:latin typeface="+mj-lt"/>
              </a:rPr>
              <a:t>USER-TUNING</a:t>
            </a: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7387004E-FB5B-80A5-4061-5F011EF51069}"/>
              </a:ext>
            </a:extLst>
          </p:cNvPr>
          <p:cNvSpPr/>
          <p:nvPr/>
        </p:nvSpPr>
        <p:spPr>
          <a:xfrm>
            <a:off x="1045968" y="2219858"/>
            <a:ext cx="965200" cy="64135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 dirty="0"/>
              <a:t>50 canzoni etichettate da un utente</a:t>
            </a: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B14F5C0D-E1C4-597F-1423-7B9373FDCEA4}"/>
              </a:ext>
            </a:extLst>
          </p:cNvPr>
          <p:cNvSpPr/>
          <p:nvPr/>
        </p:nvSpPr>
        <p:spPr>
          <a:xfrm>
            <a:off x="2265168" y="1578508"/>
            <a:ext cx="965200" cy="64135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900" dirty="0"/>
              <a:t>30/40 canzoni nascoste al modello</a:t>
            </a: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4B747EC4-872E-00A3-F0C4-BDBFCB3A2515}"/>
              </a:ext>
            </a:extLst>
          </p:cNvPr>
          <p:cNvSpPr/>
          <p:nvPr/>
        </p:nvSpPr>
        <p:spPr>
          <a:xfrm>
            <a:off x="2265168" y="2861208"/>
            <a:ext cx="965200" cy="64135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900" dirty="0"/>
              <a:t>10/20 canzoni suggerite al modello scelte dall’utente</a:t>
            </a:r>
          </a:p>
        </p:txBody>
      </p:sp>
      <p:cxnSp>
        <p:nvCxnSpPr>
          <p:cNvPr id="9" name="Connettore a gomito 8">
            <a:extLst>
              <a:ext uri="{FF2B5EF4-FFF2-40B4-BE49-F238E27FC236}">
                <a16:creationId xmlns:a16="http://schemas.microsoft.com/office/drawing/2014/main" id="{E75182BF-6FFF-2316-3899-9B7E11882165}"/>
              </a:ext>
            </a:extLst>
          </p:cNvPr>
          <p:cNvCxnSpPr>
            <a:stCxn id="5" idx="0"/>
            <a:endCxn id="6" idx="1"/>
          </p:cNvCxnSpPr>
          <p:nvPr/>
        </p:nvCxnSpPr>
        <p:spPr>
          <a:xfrm rot="5400000" flipH="1" flipV="1">
            <a:off x="1736531" y="1691221"/>
            <a:ext cx="320675" cy="73660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ttore a gomito 10">
            <a:extLst>
              <a:ext uri="{FF2B5EF4-FFF2-40B4-BE49-F238E27FC236}">
                <a16:creationId xmlns:a16="http://schemas.microsoft.com/office/drawing/2014/main" id="{06F5A2A2-50B9-E731-F850-D0F2CEEA9A70}"/>
              </a:ext>
            </a:extLst>
          </p:cNvPr>
          <p:cNvCxnSpPr>
            <a:stCxn id="5" idx="2"/>
            <a:endCxn id="7" idx="1"/>
          </p:cNvCxnSpPr>
          <p:nvPr/>
        </p:nvCxnSpPr>
        <p:spPr>
          <a:xfrm rot="16200000" flipH="1">
            <a:off x="1736531" y="2653245"/>
            <a:ext cx="320675" cy="73660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6D0AD9D7-28B6-E7B4-2290-22274D9DF855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3230368" y="3181883"/>
            <a:ext cx="4762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Immagine 14" descr="Immagine che contiene testo, schermo, screenshot&#10;&#10;Descrizione generata automaticamente">
            <a:extLst>
              <a:ext uri="{FF2B5EF4-FFF2-40B4-BE49-F238E27FC236}">
                <a16:creationId xmlns:a16="http://schemas.microsoft.com/office/drawing/2014/main" id="{E0EECB54-25C3-FCE8-5F72-E953E4E7D9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0113" y="2540533"/>
            <a:ext cx="736601" cy="736601"/>
          </a:xfrm>
          <a:prstGeom prst="rect">
            <a:avLst/>
          </a:prstGeom>
        </p:spPr>
      </p:pic>
      <p:pic>
        <p:nvPicPr>
          <p:cNvPr id="16" name="Immagine 15" descr="Immagine che contiene testo, schermo, screenshot&#10;&#10;Descrizione generata automaticamente">
            <a:extLst>
              <a:ext uri="{FF2B5EF4-FFF2-40B4-BE49-F238E27FC236}">
                <a16:creationId xmlns:a16="http://schemas.microsoft.com/office/drawing/2014/main" id="{F794DDC4-752A-BB50-1810-835249B092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6315" y="2613558"/>
            <a:ext cx="736601" cy="736601"/>
          </a:xfrm>
          <a:prstGeom prst="rect">
            <a:avLst/>
          </a:prstGeom>
        </p:spPr>
      </p:pic>
      <p:pic>
        <p:nvPicPr>
          <p:cNvPr id="17" name="Immagine 16" descr="Immagine che contiene testo, schermo, screenshot&#10;&#10;Descrizione generata automaticamente">
            <a:extLst>
              <a:ext uri="{FF2B5EF4-FFF2-40B4-BE49-F238E27FC236}">
                <a16:creationId xmlns:a16="http://schemas.microsoft.com/office/drawing/2014/main" id="{4B99CE01-F616-0407-90CA-47C2F655D7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2517" y="2686583"/>
            <a:ext cx="736601" cy="736601"/>
          </a:xfrm>
          <a:prstGeom prst="rect">
            <a:avLst/>
          </a:prstGeom>
        </p:spPr>
      </p:pic>
      <p:pic>
        <p:nvPicPr>
          <p:cNvPr id="18" name="Immagine 17" descr="Immagine che contiene testo, schermo, screenshot&#10;&#10;Descrizione generata automaticamente">
            <a:extLst>
              <a:ext uri="{FF2B5EF4-FFF2-40B4-BE49-F238E27FC236}">
                <a16:creationId xmlns:a16="http://schemas.microsoft.com/office/drawing/2014/main" id="{A843D53A-29A1-95F6-8391-0BB4092753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6017" y="2750083"/>
            <a:ext cx="736601" cy="736601"/>
          </a:xfrm>
          <a:prstGeom prst="rect">
            <a:avLst/>
          </a:prstGeom>
        </p:spPr>
      </p:pic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699707C9-0F93-BF31-CA3D-C32510F34D9E}"/>
              </a:ext>
            </a:extLst>
          </p:cNvPr>
          <p:cNvSpPr txBox="1"/>
          <p:nvPr/>
        </p:nvSpPr>
        <p:spPr>
          <a:xfrm>
            <a:off x="3779640" y="3423184"/>
            <a:ext cx="10223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900" dirty="0">
                <a:solidFill>
                  <a:schemeClr val="tx1"/>
                </a:solidFill>
                <a:latin typeface="+mn-lt"/>
              </a:rPr>
              <a:t>Si generano gli spettrogrammi di Mel associati alle canzoni</a:t>
            </a:r>
          </a:p>
        </p:txBody>
      </p:sp>
      <p:sp>
        <p:nvSpPr>
          <p:cNvPr id="20" name="Segno di addizione 19">
            <a:extLst>
              <a:ext uri="{FF2B5EF4-FFF2-40B4-BE49-F238E27FC236}">
                <a16:creationId xmlns:a16="http://schemas.microsoft.com/office/drawing/2014/main" id="{8C63DFC6-424E-0616-8D56-7B047635AB6D}"/>
              </a:ext>
            </a:extLst>
          </p:cNvPr>
          <p:cNvSpPr/>
          <p:nvPr/>
        </p:nvSpPr>
        <p:spPr>
          <a:xfrm>
            <a:off x="4805127" y="2821131"/>
            <a:ext cx="463555" cy="400110"/>
          </a:xfrm>
          <a:prstGeom prst="mathPlus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1" name="Immagine 20" descr="Immagine che contiene testo, schermo, screenshot&#10;&#10;Descrizione generata automaticamente">
            <a:extLst>
              <a:ext uri="{FF2B5EF4-FFF2-40B4-BE49-F238E27FC236}">
                <a16:creationId xmlns:a16="http://schemas.microsoft.com/office/drawing/2014/main" id="{FFA22021-5AA8-512C-2C75-DE301B084A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2191" y="2540533"/>
            <a:ext cx="781059" cy="781059"/>
          </a:xfrm>
          <a:prstGeom prst="rect">
            <a:avLst/>
          </a:prstGeom>
        </p:spPr>
      </p:pic>
      <p:pic>
        <p:nvPicPr>
          <p:cNvPr id="22" name="Immagine 21" descr="Immagine che contiene testo, schermo, screenshot&#10;&#10;Descrizione generata automaticamente">
            <a:extLst>
              <a:ext uri="{FF2B5EF4-FFF2-40B4-BE49-F238E27FC236}">
                <a16:creationId xmlns:a16="http://schemas.microsoft.com/office/drawing/2014/main" id="{F4566D27-3C6D-D6BE-A744-66DDB2DD5C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700" y="2581809"/>
            <a:ext cx="781059" cy="781059"/>
          </a:xfrm>
          <a:prstGeom prst="rect">
            <a:avLst/>
          </a:prstGeom>
        </p:spPr>
      </p:pic>
      <p:pic>
        <p:nvPicPr>
          <p:cNvPr id="23" name="Immagine 22" descr="Immagine che contiene testo, schermo, screenshot&#10;&#10;Descrizione generata automaticamente">
            <a:extLst>
              <a:ext uri="{FF2B5EF4-FFF2-40B4-BE49-F238E27FC236}">
                <a16:creationId xmlns:a16="http://schemas.microsoft.com/office/drawing/2014/main" id="{170E4D53-6C57-7E93-05D4-2FD64B7F0D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9209" y="2635784"/>
            <a:ext cx="781059" cy="781059"/>
          </a:xfrm>
          <a:prstGeom prst="rect">
            <a:avLst/>
          </a:prstGeom>
        </p:spPr>
      </p:pic>
      <p:pic>
        <p:nvPicPr>
          <p:cNvPr id="24" name="Immagine 23" descr="Immagine che contiene testo, schermo, screenshot&#10;&#10;Descrizione generata automaticamente">
            <a:extLst>
              <a:ext uri="{FF2B5EF4-FFF2-40B4-BE49-F238E27FC236}">
                <a16:creationId xmlns:a16="http://schemas.microsoft.com/office/drawing/2014/main" id="{E8219B28-8EF0-052B-05F0-D01CDE31FC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2709" y="2699284"/>
            <a:ext cx="781059" cy="781059"/>
          </a:xfrm>
          <a:prstGeom prst="rect">
            <a:avLst/>
          </a:prstGeom>
        </p:spPr>
      </p:pic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6D43CA45-9AA8-F1C1-4C02-99244394E634}"/>
              </a:ext>
            </a:extLst>
          </p:cNvPr>
          <p:cNvSpPr txBox="1"/>
          <p:nvPr/>
        </p:nvSpPr>
        <p:spPr>
          <a:xfrm>
            <a:off x="5338561" y="3431462"/>
            <a:ext cx="1022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900" dirty="0">
                <a:solidFill>
                  <a:schemeClr val="tx1"/>
                </a:solidFill>
                <a:latin typeface="+mn-lt"/>
              </a:rPr>
              <a:t>Dataset di addestramento</a:t>
            </a:r>
          </a:p>
        </p:txBody>
      </p:sp>
      <p:sp>
        <p:nvSpPr>
          <p:cNvPr id="27" name="Parentesi graffa chiusa 26">
            <a:extLst>
              <a:ext uri="{FF2B5EF4-FFF2-40B4-BE49-F238E27FC236}">
                <a16:creationId xmlns:a16="http://schemas.microsoft.com/office/drawing/2014/main" id="{BAE26D6D-C5A0-5EE0-B3B2-36639B345ED0}"/>
              </a:ext>
            </a:extLst>
          </p:cNvPr>
          <p:cNvSpPr/>
          <p:nvPr/>
        </p:nvSpPr>
        <p:spPr>
          <a:xfrm>
            <a:off x="6240268" y="2540533"/>
            <a:ext cx="482555" cy="138747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CE45E859-62E3-C168-FACF-F8310AAA48D1}"/>
              </a:ext>
            </a:extLst>
          </p:cNvPr>
          <p:cNvSpPr txBox="1"/>
          <p:nvPr/>
        </p:nvSpPr>
        <p:spPr>
          <a:xfrm rot="16200000">
            <a:off x="5705746" y="3161718"/>
            <a:ext cx="227333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900" dirty="0">
                <a:solidFill>
                  <a:schemeClr val="tx1"/>
                </a:solidFill>
                <a:latin typeface="+mn-lt"/>
              </a:rPr>
              <a:t>Fine-Tuning con basso learning rate</a:t>
            </a:r>
          </a:p>
        </p:txBody>
      </p:sp>
      <p:sp>
        <p:nvSpPr>
          <p:cNvPr id="41" name="CasellaDiTesto 40">
            <a:extLst>
              <a:ext uri="{FF2B5EF4-FFF2-40B4-BE49-F238E27FC236}">
                <a16:creationId xmlns:a16="http://schemas.microsoft.com/office/drawing/2014/main" id="{7EDF4B83-7DBD-13F0-CABE-75F23483B4B5}"/>
              </a:ext>
            </a:extLst>
          </p:cNvPr>
          <p:cNvSpPr txBox="1"/>
          <p:nvPr/>
        </p:nvSpPr>
        <p:spPr>
          <a:xfrm>
            <a:off x="7202586" y="3800794"/>
            <a:ext cx="102235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900" dirty="0">
                <a:solidFill>
                  <a:schemeClr val="tx1"/>
                </a:solidFill>
                <a:latin typeface="+mn-lt"/>
              </a:rPr>
              <a:t>CNN </a:t>
            </a:r>
          </a:p>
          <a:p>
            <a:pPr algn="ctr"/>
            <a:r>
              <a:rPr lang="it-IT" sz="900" dirty="0">
                <a:solidFill>
                  <a:schemeClr val="tx1"/>
                </a:solidFill>
                <a:latin typeface="+mn-lt"/>
              </a:rPr>
              <a:t>+</a:t>
            </a:r>
          </a:p>
          <a:p>
            <a:pPr algn="ctr"/>
            <a:r>
              <a:rPr lang="it-IT" sz="900" dirty="0">
                <a:solidFill>
                  <a:schemeClr val="tx1"/>
                </a:solidFill>
                <a:latin typeface="+mn-lt"/>
              </a:rPr>
              <a:t>LSTM</a:t>
            </a:r>
          </a:p>
        </p:txBody>
      </p:sp>
      <p:cxnSp>
        <p:nvCxnSpPr>
          <p:cNvPr id="45" name="Connettore a gomito 44">
            <a:extLst>
              <a:ext uri="{FF2B5EF4-FFF2-40B4-BE49-F238E27FC236}">
                <a16:creationId xmlns:a16="http://schemas.microsoft.com/office/drawing/2014/main" id="{13F717B4-E657-F4FC-7276-5FCE9C3FFD39}"/>
              </a:ext>
            </a:extLst>
          </p:cNvPr>
          <p:cNvCxnSpPr>
            <a:cxnSpLocks/>
            <a:stCxn id="48" idx="0"/>
            <a:endCxn id="5" idx="1"/>
          </p:cNvCxnSpPr>
          <p:nvPr/>
        </p:nvCxnSpPr>
        <p:spPr>
          <a:xfrm rot="16200000" flipV="1">
            <a:off x="4231502" y="-645000"/>
            <a:ext cx="296729" cy="6667795"/>
          </a:xfrm>
          <a:prstGeom prst="bentConnector4">
            <a:avLst>
              <a:gd name="adj1" fmla="val 535490"/>
              <a:gd name="adj2" fmla="val 10342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Immagine 47">
            <a:extLst>
              <a:ext uri="{FF2B5EF4-FFF2-40B4-BE49-F238E27FC236}">
                <a16:creationId xmlns:a16="http://schemas.microsoft.com/office/drawing/2014/main" id="{FEF73ED2-2A25-8C18-D821-BB748FBF16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8832" y="2837262"/>
            <a:ext cx="1669862" cy="887194"/>
          </a:xfrm>
          <a:prstGeom prst="rect">
            <a:avLst/>
          </a:prstGeom>
        </p:spPr>
      </p:pic>
      <p:sp>
        <p:nvSpPr>
          <p:cNvPr id="51" name="CasellaDiTesto 50">
            <a:extLst>
              <a:ext uri="{FF2B5EF4-FFF2-40B4-BE49-F238E27FC236}">
                <a16:creationId xmlns:a16="http://schemas.microsoft.com/office/drawing/2014/main" id="{9994891E-FFA0-9B71-8300-061AD77AF955}"/>
              </a:ext>
            </a:extLst>
          </p:cNvPr>
          <p:cNvSpPr txBox="1"/>
          <p:nvPr/>
        </p:nvSpPr>
        <p:spPr>
          <a:xfrm>
            <a:off x="3846315" y="126365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</p:txBody>
      </p:sp>
      <p:sp>
        <p:nvSpPr>
          <p:cNvPr id="52" name="CasellaDiTesto 51">
            <a:extLst>
              <a:ext uri="{FF2B5EF4-FFF2-40B4-BE49-F238E27FC236}">
                <a16:creationId xmlns:a16="http://schemas.microsoft.com/office/drawing/2014/main" id="{E04B43A6-32EF-1199-8C76-1611BA7CC333}"/>
              </a:ext>
            </a:extLst>
          </p:cNvPr>
          <p:cNvSpPr txBox="1"/>
          <p:nvPr/>
        </p:nvSpPr>
        <p:spPr>
          <a:xfrm>
            <a:off x="2844602" y="1032818"/>
            <a:ext cx="289242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900" dirty="0">
                <a:solidFill>
                  <a:schemeClr val="tx1"/>
                </a:solidFill>
                <a:latin typeface="+mn-lt"/>
              </a:rPr>
              <a:t>Valutazione risultati</a:t>
            </a:r>
          </a:p>
        </p:txBody>
      </p:sp>
      <p:cxnSp>
        <p:nvCxnSpPr>
          <p:cNvPr id="54" name="Connettore a gomito 53">
            <a:extLst>
              <a:ext uri="{FF2B5EF4-FFF2-40B4-BE49-F238E27FC236}">
                <a16:creationId xmlns:a16="http://schemas.microsoft.com/office/drawing/2014/main" id="{47A589DA-19F6-1524-A609-A57166956674}"/>
              </a:ext>
            </a:extLst>
          </p:cNvPr>
          <p:cNvCxnSpPr>
            <a:cxnSpLocks/>
            <a:stCxn id="15" idx="0"/>
          </p:cNvCxnSpPr>
          <p:nvPr/>
        </p:nvCxnSpPr>
        <p:spPr>
          <a:xfrm rot="5400000" flipH="1" flipV="1">
            <a:off x="5733882" y="560653"/>
            <a:ext cx="384412" cy="357534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CasellaDiTesto 55">
            <a:extLst>
              <a:ext uri="{FF2B5EF4-FFF2-40B4-BE49-F238E27FC236}">
                <a16:creationId xmlns:a16="http://schemas.microsoft.com/office/drawing/2014/main" id="{9451C5BA-F72A-5050-29BF-9866523576F1}"/>
              </a:ext>
            </a:extLst>
          </p:cNvPr>
          <p:cNvSpPr txBox="1"/>
          <p:nvPr/>
        </p:nvSpPr>
        <p:spPr>
          <a:xfrm>
            <a:off x="4289308" y="1940564"/>
            <a:ext cx="289242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900" dirty="0">
                <a:solidFill>
                  <a:schemeClr val="tx1"/>
                </a:solidFill>
                <a:latin typeface="+mn-lt"/>
              </a:rPr>
              <a:t>Usato come validation set</a:t>
            </a:r>
          </a:p>
        </p:txBody>
      </p:sp>
    </p:spTree>
    <p:extLst>
      <p:ext uri="{BB962C8B-B14F-4D97-AF65-F5344CB8AC3E}">
        <p14:creationId xmlns:p14="http://schemas.microsoft.com/office/powerpoint/2010/main" val="1629072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19" grpId="0"/>
      <p:bldP spid="20" grpId="0" animBg="1"/>
      <p:bldP spid="26" grpId="0"/>
      <p:bldP spid="27" grpId="0" animBg="1"/>
      <p:bldP spid="28" grpId="0"/>
      <p:bldP spid="41" grpId="0"/>
      <p:bldP spid="52" grpId="0"/>
      <p:bldP spid="5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6" name="Google Shape;1226;p39"/>
          <p:cNvSpPr txBox="1">
            <a:spLocks noGrp="1"/>
          </p:cNvSpPr>
          <p:nvPr>
            <p:ph type="title"/>
          </p:nvPr>
        </p:nvSpPr>
        <p:spPr>
          <a:xfrm>
            <a:off x="1241850" y="168372"/>
            <a:ext cx="6660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j-lt"/>
              </a:rPr>
              <a:t>ROADMAP</a:t>
            </a:r>
            <a:endParaRPr dirty="0">
              <a:latin typeface="+mj-lt"/>
            </a:endParaRPr>
          </a:p>
        </p:txBody>
      </p:sp>
      <p:sp>
        <p:nvSpPr>
          <p:cNvPr id="1227" name="Google Shape;1227;p39"/>
          <p:cNvSpPr txBox="1">
            <a:spLocks noGrp="1"/>
          </p:cNvSpPr>
          <p:nvPr>
            <p:ph type="sldNum" idx="12"/>
          </p:nvPr>
        </p:nvSpPr>
        <p:spPr>
          <a:xfrm>
            <a:off x="4297650" y="4413799"/>
            <a:ext cx="548700" cy="72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1228" name="Google Shape;1228;p39"/>
          <p:cNvSpPr/>
          <p:nvPr/>
        </p:nvSpPr>
        <p:spPr>
          <a:xfrm>
            <a:off x="0" y="19138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228600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9" name="Google Shape;1229;p39"/>
          <p:cNvSpPr/>
          <p:nvPr/>
        </p:nvSpPr>
        <p:spPr>
          <a:xfrm>
            <a:off x="0" y="19138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chemeClr val="dk1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30" name="Google Shape;1230;p39"/>
          <p:cNvGrpSpPr/>
          <p:nvPr/>
        </p:nvGrpSpPr>
        <p:grpSpPr>
          <a:xfrm>
            <a:off x="1786339" y="1246201"/>
            <a:ext cx="473400" cy="473400"/>
            <a:chOff x="1786339" y="1703401"/>
            <a:chExt cx="473400" cy="473400"/>
          </a:xfrm>
        </p:grpSpPr>
        <p:sp>
          <p:nvSpPr>
            <p:cNvPr id="1231" name="Google Shape;1231;p39"/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8097FF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232" name="Google Shape;1232;p39"/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rgbClr val="8097FF"/>
                  </a:solidFill>
                  <a:latin typeface="Catamaran"/>
                  <a:ea typeface="Catamaran"/>
                  <a:cs typeface="Catamaran"/>
                  <a:sym typeface="Catamaran"/>
                </a:rPr>
                <a:t>1</a:t>
              </a:r>
              <a:endParaRPr sz="600">
                <a:solidFill>
                  <a:srgbClr val="8097FF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grpSp>
        <p:nvGrpSpPr>
          <p:cNvPr id="1233" name="Google Shape;1233;p39"/>
          <p:cNvGrpSpPr/>
          <p:nvPr/>
        </p:nvGrpSpPr>
        <p:grpSpPr>
          <a:xfrm>
            <a:off x="3814414" y="1246201"/>
            <a:ext cx="473400" cy="473400"/>
            <a:chOff x="3814414" y="1703401"/>
            <a:chExt cx="473400" cy="473400"/>
          </a:xfrm>
        </p:grpSpPr>
        <p:sp>
          <p:nvSpPr>
            <p:cNvPr id="1234" name="Google Shape;1234;p39"/>
            <p:cNvSpPr/>
            <p:nvPr/>
          </p:nvSpPr>
          <p:spPr>
            <a:xfrm rot="8100000">
              <a:off x="3883742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C229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235" name="Google Shape;1235;p39"/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rgbClr val="FFC229"/>
                  </a:solidFill>
                  <a:latin typeface="Catamaran"/>
                  <a:ea typeface="Catamaran"/>
                  <a:cs typeface="Catamaran"/>
                  <a:sym typeface="Catamaran"/>
                </a:rPr>
                <a:t>3</a:t>
              </a:r>
              <a:endParaRPr sz="600">
                <a:solidFill>
                  <a:srgbClr val="FFC229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grpSp>
        <p:nvGrpSpPr>
          <p:cNvPr id="1236" name="Google Shape;1236;p39"/>
          <p:cNvGrpSpPr/>
          <p:nvPr/>
        </p:nvGrpSpPr>
        <p:grpSpPr>
          <a:xfrm>
            <a:off x="5842489" y="1246201"/>
            <a:ext cx="473400" cy="473400"/>
            <a:chOff x="5842489" y="1703401"/>
            <a:chExt cx="473400" cy="473400"/>
          </a:xfrm>
        </p:grpSpPr>
        <p:sp>
          <p:nvSpPr>
            <p:cNvPr id="1237" name="Google Shape;1237;p39"/>
            <p:cNvSpPr/>
            <p:nvPr/>
          </p:nvSpPr>
          <p:spPr>
            <a:xfrm rot="8100000">
              <a:off x="591181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238" name="Google Shape;1238;p39"/>
            <p:cNvSpPr/>
            <p:nvPr/>
          </p:nvSpPr>
          <p:spPr>
            <a:xfrm>
              <a:off x="601213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Catamaran"/>
                  <a:ea typeface="Catamaran"/>
                  <a:cs typeface="Catamaran"/>
                  <a:sym typeface="Catamaran"/>
                </a:rPr>
                <a:t>5</a:t>
              </a:r>
              <a:endParaRPr sz="60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grpSp>
        <p:nvGrpSpPr>
          <p:cNvPr id="1239" name="Google Shape;1239;p39"/>
          <p:cNvGrpSpPr/>
          <p:nvPr/>
        </p:nvGrpSpPr>
        <p:grpSpPr>
          <a:xfrm>
            <a:off x="6880814" y="3119100"/>
            <a:ext cx="473400" cy="473400"/>
            <a:chOff x="6880814" y="3576300"/>
            <a:chExt cx="473400" cy="473400"/>
          </a:xfrm>
        </p:grpSpPr>
        <p:sp>
          <p:nvSpPr>
            <p:cNvPr id="1240" name="Google Shape;1240;p39"/>
            <p:cNvSpPr/>
            <p:nvPr/>
          </p:nvSpPr>
          <p:spPr>
            <a:xfrm rot="-2700000">
              <a:off x="695014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241" name="Google Shape;1241;p39"/>
            <p:cNvSpPr/>
            <p:nvPr/>
          </p:nvSpPr>
          <p:spPr>
            <a:xfrm flipH="1">
              <a:off x="705046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 dirty="0">
                  <a:solidFill>
                    <a:schemeClr val="dk2"/>
                  </a:solidFill>
                  <a:latin typeface="Catamaran"/>
                  <a:ea typeface="Catamaran"/>
                  <a:cs typeface="Catamaran"/>
                  <a:sym typeface="Catamaran"/>
                </a:rPr>
                <a:t>6</a:t>
              </a:r>
              <a:endParaRPr sz="600" dirty="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grpSp>
        <p:nvGrpSpPr>
          <p:cNvPr id="1242" name="Google Shape;1242;p39"/>
          <p:cNvGrpSpPr/>
          <p:nvPr/>
        </p:nvGrpSpPr>
        <p:grpSpPr>
          <a:xfrm>
            <a:off x="4852739" y="3119100"/>
            <a:ext cx="473400" cy="473400"/>
            <a:chOff x="4852739" y="3576300"/>
            <a:chExt cx="473400" cy="473400"/>
          </a:xfrm>
        </p:grpSpPr>
        <p:sp>
          <p:nvSpPr>
            <p:cNvPr id="1243" name="Google Shape;1243;p39"/>
            <p:cNvSpPr/>
            <p:nvPr/>
          </p:nvSpPr>
          <p:spPr>
            <a:xfrm rot="-2700000">
              <a:off x="4922067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244" name="Google Shape;1244;p39"/>
            <p:cNvSpPr/>
            <p:nvPr/>
          </p:nvSpPr>
          <p:spPr>
            <a:xfrm flipH="1">
              <a:off x="5022389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Catamaran"/>
                  <a:ea typeface="Catamaran"/>
                  <a:cs typeface="Catamaran"/>
                  <a:sym typeface="Catamaran"/>
                </a:rPr>
                <a:t>4</a:t>
              </a:r>
              <a:endParaRPr sz="60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grpSp>
        <p:nvGrpSpPr>
          <p:cNvPr id="1245" name="Google Shape;1245;p39"/>
          <p:cNvGrpSpPr/>
          <p:nvPr/>
        </p:nvGrpSpPr>
        <p:grpSpPr>
          <a:xfrm>
            <a:off x="2824664" y="3119100"/>
            <a:ext cx="473400" cy="473400"/>
            <a:chOff x="2824664" y="3576300"/>
            <a:chExt cx="473400" cy="473400"/>
          </a:xfrm>
        </p:grpSpPr>
        <p:sp>
          <p:nvSpPr>
            <p:cNvPr id="1246" name="Google Shape;1246;p39"/>
            <p:cNvSpPr/>
            <p:nvPr/>
          </p:nvSpPr>
          <p:spPr>
            <a:xfrm rot="-2700000">
              <a:off x="289399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3BE5CC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247" name="Google Shape;1247;p39"/>
            <p:cNvSpPr/>
            <p:nvPr/>
          </p:nvSpPr>
          <p:spPr>
            <a:xfrm flipH="1">
              <a:off x="299431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rgbClr val="3BE5CC"/>
                  </a:solidFill>
                  <a:latin typeface="Catamaran"/>
                  <a:ea typeface="Catamaran"/>
                  <a:cs typeface="Catamaran"/>
                  <a:sym typeface="Catamaran"/>
                </a:rPr>
                <a:t>2</a:t>
              </a:r>
              <a:endParaRPr sz="600">
                <a:solidFill>
                  <a:srgbClr val="3BE5CC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sp>
        <p:nvSpPr>
          <p:cNvPr id="1249" name="Google Shape;1249;p39"/>
          <p:cNvSpPr txBox="1"/>
          <p:nvPr/>
        </p:nvSpPr>
        <p:spPr>
          <a:xfrm>
            <a:off x="3377205" y="6989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algn="ctr"/>
            <a:r>
              <a:rPr lang="it-IT" sz="900" dirty="0">
                <a:solidFill>
                  <a:schemeClr val="tx1"/>
                </a:solidFill>
                <a:latin typeface="Catamaran"/>
                <a:ea typeface="Catamaran"/>
                <a:cs typeface="Catamaran"/>
                <a:sym typeface="Catamaran"/>
              </a:rPr>
              <a:t>Descrizioni Modelli</a:t>
            </a:r>
          </a:p>
          <a:p>
            <a:pPr algn="ctr"/>
            <a:r>
              <a:rPr lang="it-IT" sz="900" dirty="0">
                <a:solidFill>
                  <a:schemeClr val="tx1"/>
                </a:solidFill>
                <a:latin typeface="Catamaran"/>
                <a:ea typeface="Catamaran"/>
                <a:cs typeface="Catamaran"/>
                <a:sym typeface="Catamaran"/>
              </a:rPr>
              <a:t>MER</a:t>
            </a:r>
          </a:p>
        </p:txBody>
      </p:sp>
      <p:sp>
        <p:nvSpPr>
          <p:cNvPr id="1250" name="Google Shape;1250;p39"/>
          <p:cNvSpPr txBox="1"/>
          <p:nvPr/>
        </p:nvSpPr>
        <p:spPr>
          <a:xfrm>
            <a:off x="5436010" y="6989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tx1"/>
                </a:solidFill>
                <a:latin typeface="Catamaran"/>
                <a:ea typeface="Catamaran"/>
                <a:cs typeface="Catamaran"/>
                <a:sym typeface="Catamaran"/>
              </a:rPr>
              <a:t>Generazione di Playlist Personalizzata</a:t>
            </a:r>
            <a:endParaRPr sz="900" dirty="0">
              <a:solidFill>
                <a:schemeClr val="tx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251" name="Google Shape;1251;p39"/>
          <p:cNvSpPr txBox="1"/>
          <p:nvPr/>
        </p:nvSpPr>
        <p:spPr>
          <a:xfrm>
            <a:off x="2211369" y="3601016"/>
            <a:ext cx="1699989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 algn="ctr"/>
            <a:r>
              <a:rPr lang="it-IT" sz="900" dirty="0">
                <a:solidFill>
                  <a:schemeClr val="tx1"/>
                </a:solidFill>
                <a:latin typeface="Catamaran"/>
                <a:ea typeface="Catamaran"/>
                <a:cs typeface="Catamaran"/>
                <a:sym typeface="Catamaran"/>
              </a:rPr>
              <a:t>Stato dell’Arte</a:t>
            </a:r>
          </a:p>
        </p:txBody>
      </p:sp>
      <p:sp>
        <p:nvSpPr>
          <p:cNvPr id="1252" name="Google Shape;1252;p39"/>
          <p:cNvSpPr txBox="1"/>
          <p:nvPr/>
        </p:nvSpPr>
        <p:spPr>
          <a:xfrm>
            <a:off x="4424082" y="3606400"/>
            <a:ext cx="1308573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/>
            <a:r>
              <a:rPr lang="en" sz="900" dirty="0">
                <a:solidFill>
                  <a:schemeClr val="tx1"/>
                </a:solidFill>
                <a:latin typeface="Catamaran"/>
                <a:ea typeface="Catamaran"/>
                <a:cs typeface="Catamaran"/>
                <a:sym typeface="Catamaran"/>
              </a:rPr>
              <a:t>User-Tuning</a:t>
            </a:r>
          </a:p>
        </p:txBody>
      </p:sp>
      <p:sp>
        <p:nvSpPr>
          <p:cNvPr id="1253" name="Google Shape;1253;p39"/>
          <p:cNvSpPr txBox="1"/>
          <p:nvPr/>
        </p:nvSpPr>
        <p:spPr>
          <a:xfrm>
            <a:off x="6329026" y="3579068"/>
            <a:ext cx="1582083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tx1"/>
                </a:solidFill>
                <a:latin typeface="Catamaran"/>
                <a:ea typeface="Catamaran"/>
                <a:cs typeface="Catamaran"/>
                <a:sym typeface="Catamaran"/>
              </a:rPr>
              <a:t>Conclusioni &amp; Sviluppi Futuri</a:t>
            </a:r>
            <a:endParaRPr sz="900" dirty="0">
              <a:solidFill>
                <a:schemeClr val="tx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30" name="Google Shape;1248;p39">
            <a:extLst>
              <a:ext uri="{FF2B5EF4-FFF2-40B4-BE49-F238E27FC236}">
                <a16:creationId xmlns:a16="http://schemas.microsoft.com/office/drawing/2014/main" id="{AA6891D7-47B9-4576-A862-B5DAD6422CBD}"/>
              </a:ext>
            </a:extLst>
          </p:cNvPr>
          <p:cNvSpPr txBox="1"/>
          <p:nvPr/>
        </p:nvSpPr>
        <p:spPr>
          <a:xfrm>
            <a:off x="1379839" y="707417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tx1"/>
                </a:solidFill>
                <a:latin typeface="Catamaran"/>
                <a:ea typeface="Catamaran"/>
                <a:cs typeface="Catamaran"/>
                <a:sym typeface="Catamaran"/>
              </a:rPr>
              <a:t>Introduzione: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tx1"/>
                </a:solidFill>
                <a:latin typeface="Catamaran"/>
                <a:ea typeface="Catamaran"/>
                <a:cs typeface="Catamaran"/>
                <a:sym typeface="Catamaran"/>
              </a:rPr>
              <a:t>Motivazioni e rilevanza del problema</a:t>
            </a:r>
            <a:endParaRPr sz="900" dirty="0">
              <a:solidFill>
                <a:schemeClr val="tx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</p:spTree>
    <p:extLst>
      <p:ext uri="{BB962C8B-B14F-4D97-AF65-F5344CB8AC3E}">
        <p14:creationId xmlns:p14="http://schemas.microsoft.com/office/powerpoint/2010/main" val="2337071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2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2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2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2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2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2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2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2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2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2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2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2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6" grpId="0"/>
      <p:bldP spid="1249" grpId="0"/>
      <p:bldP spid="1250" grpId="0"/>
      <p:bldP spid="1251" grpId="0"/>
      <p:bldP spid="1252" grpId="0"/>
      <p:bldP spid="1253" grpId="0"/>
      <p:bldP spid="3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2D6EE83E-F97F-89B3-2C17-3B61CAA9F0C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20</a:t>
            </a:fld>
            <a:endParaRPr lang="it-IT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EACA2922-0F73-C557-E0EA-64FC7CD25114}"/>
              </a:ext>
            </a:extLst>
          </p:cNvPr>
          <p:cNvSpPr txBox="1"/>
          <p:nvPr/>
        </p:nvSpPr>
        <p:spPr>
          <a:xfrm>
            <a:off x="1236742" y="72591"/>
            <a:ext cx="66705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b="1" dirty="0">
                <a:solidFill>
                  <a:schemeClr val="tx1"/>
                </a:solidFill>
                <a:latin typeface="+mj-lt"/>
              </a:rPr>
              <a:t>VALUTAZIONE RISULTATI</a:t>
            </a:r>
          </a:p>
        </p:txBody>
      </p:sp>
      <p:graphicFrame>
        <p:nvGraphicFramePr>
          <p:cNvPr id="17" name="Grafico 16">
            <a:extLst>
              <a:ext uri="{FF2B5EF4-FFF2-40B4-BE49-F238E27FC236}">
                <a16:creationId xmlns:a16="http://schemas.microsoft.com/office/drawing/2014/main" id="{6D62D21B-3A30-6213-93CB-89051AB9F84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14194689"/>
              </p:ext>
            </p:extLst>
          </p:nvPr>
        </p:nvGraphicFramePr>
        <p:xfrm>
          <a:off x="1524000" y="1144645"/>
          <a:ext cx="6096000" cy="326915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1105172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293CDEA7-61C4-41C1-C1BF-F37A380FB74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21</a:t>
            </a:fld>
            <a:endParaRPr lang="it-IT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FF2FEC2F-D2E0-8C06-E4EA-798E05FA1AFF}"/>
              </a:ext>
            </a:extLst>
          </p:cNvPr>
          <p:cNvSpPr txBox="1"/>
          <p:nvPr/>
        </p:nvSpPr>
        <p:spPr>
          <a:xfrm>
            <a:off x="1045968" y="78941"/>
            <a:ext cx="66705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b="1" dirty="0">
                <a:solidFill>
                  <a:schemeClr val="tx1"/>
                </a:solidFill>
                <a:latin typeface="+mj-lt"/>
              </a:rPr>
              <a:t>SISTEMA FINALE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8F41923F-BF1B-C8E4-5084-C5961A7F25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973" y="2197252"/>
            <a:ext cx="748995" cy="748995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DF6C2938-23A8-1EEC-AC54-936023E6F8AD}"/>
              </a:ext>
            </a:extLst>
          </p:cNvPr>
          <p:cNvSpPr txBox="1"/>
          <p:nvPr/>
        </p:nvSpPr>
        <p:spPr>
          <a:xfrm>
            <a:off x="337356" y="2946247"/>
            <a:ext cx="66822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900" dirty="0">
                <a:solidFill>
                  <a:schemeClr val="tx1"/>
                </a:solidFill>
              </a:rPr>
              <a:t>Directory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5E7FA3D1-9ECC-A432-D14B-7E6FBDF42F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2448" y="2260599"/>
            <a:ext cx="622300" cy="622300"/>
          </a:xfrm>
          <a:prstGeom prst="rect">
            <a:avLst/>
          </a:prstGeom>
        </p:spPr>
      </p:pic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8E940B50-F8A7-0714-43A8-07321DB364EB}"/>
              </a:ext>
            </a:extLst>
          </p:cNvPr>
          <p:cNvCxnSpPr>
            <a:stCxn id="5" idx="3"/>
            <a:endCxn id="8" idx="1"/>
          </p:cNvCxnSpPr>
          <p:nvPr/>
        </p:nvCxnSpPr>
        <p:spPr>
          <a:xfrm flipV="1">
            <a:off x="1045968" y="2571749"/>
            <a:ext cx="96648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3BEB8830-9A65-08A5-0EA2-2733955E0987}"/>
              </a:ext>
            </a:extLst>
          </p:cNvPr>
          <p:cNvSpPr txBox="1"/>
          <p:nvPr/>
        </p:nvSpPr>
        <p:spPr>
          <a:xfrm rot="16200000">
            <a:off x="886760" y="3216602"/>
            <a:ext cx="121919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50" dirty="0">
                <a:solidFill>
                  <a:schemeClr val="tx1"/>
                </a:solidFill>
              </a:rPr>
              <a:t>Per ogni file mp3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BC935006-D81F-CF74-E946-382293F2A1FC}"/>
              </a:ext>
            </a:extLst>
          </p:cNvPr>
          <p:cNvSpPr txBox="1"/>
          <p:nvPr/>
        </p:nvSpPr>
        <p:spPr>
          <a:xfrm>
            <a:off x="1549400" y="2559625"/>
            <a:ext cx="1524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tx1"/>
                </a:solidFill>
              </a:rPr>
              <a:t>.</a:t>
            </a:r>
          </a:p>
          <a:p>
            <a:r>
              <a:rPr lang="it-IT" dirty="0">
                <a:solidFill>
                  <a:schemeClr val="tx1"/>
                </a:solidFill>
              </a:rPr>
              <a:t>.</a:t>
            </a:r>
          </a:p>
          <a:p>
            <a:r>
              <a:rPr lang="it-IT" dirty="0">
                <a:solidFill>
                  <a:schemeClr val="tx1"/>
                </a:solidFill>
              </a:rPr>
              <a:t>.</a:t>
            </a:r>
          </a:p>
          <a:p>
            <a:r>
              <a:rPr lang="it-IT" dirty="0">
                <a:solidFill>
                  <a:schemeClr val="tx1"/>
                </a:solidFill>
              </a:rPr>
              <a:t>.</a:t>
            </a:r>
          </a:p>
          <a:p>
            <a:r>
              <a:rPr lang="it-IT" dirty="0">
                <a:solidFill>
                  <a:schemeClr val="tx1"/>
                </a:solidFill>
              </a:rPr>
              <a:t>.</a:t>
            </a:r>
          </a:p>
          <a:p>
            <a:r>
              <a:rPr lang="it-IT" dirty="0">
                <a:solidFill>
                  <a:schemeClr val="tx1"/>
                </a:solidFill>
              </a:rPr>
              <a:t>.</a:t>
            </a:r>
          </a:p>
          <a:p>
            <a:r>
              <a:rPr lang="it-IT" dirty="0">
                <a:solidFill>
                  <a:schemeClr val="tx1"/>
                </a:solidFill>
              </a:rPr>
              <a:t>.</a:t>
            </a:r>
          </a:p>
          <a:p>
            <a:endParaRPr lang="it-IT" dirty="0">
              <a:solidFill>
                <a:schemeClr val="tx1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F8D8785-E3EE-1672-9DA4-34211ECC64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6328" y="1292400"/>
            <a:ext cx="787400" cy="78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B8D887B8-AFAE-166D-549B-BF96781293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4506" y="1292400"/>
            <a:ext cx="787400" cy="78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3A7C368-4EDF-081E-154B-55CEB9A27A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00" y="1292400"/>
            <a:ext cx="787400" cy="78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351555EC-0B00-D6D7-725D-786044D218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0862" y="1292400"/>
            <a:ext cx="787400" cy="78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Connettore a gomito 16">
            <a:extLst>
              <a:ext uri="{FF2B5EF4-FFF2-40B4-BE49-F238E27FC236}">
                <a16:creationId xmlns:a16="http://schemas.microsoft.com/office/drawing/2014/main" id="{9FA6ECE8-EB87-B7F8-0DC4-538E7F796A02}"/>
              </a:ext>
            </a:extLst>
          </p:cNvPr>
          <p:cNvCxnSpPr>
            <a:stCxn id="8" idx="0"/>
            <a:endCxn id="1026" idx="1"/>
          </p:cNvCxnSpPr>
          <p:nvPr/>
        </p:nvCxnSpPr>
        <p:spPr>
          <a:xfrm rot="5400000" flipH="1" flipV="1">
            <a:off x="2382714" y="1626985"/>
            <a:ext cx="574499" cy="69273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Parentesi graffa aperta 17">
            <a:extLst>
              <a:ext uri="{FF2B5EF4-FFF2-40B4-BE49-F238E27FC236}">
                <a16:creationId xmlns:a16="http://schemas.microsoft.com/office/drawing/2014/main" id="{7F16EB1D-4E31-9AF6-6991-ECEFCF42D32E}"/>
              </a:ext>
            </a:extLst>
          </p:cNvPr>
          <p:cNvSpPr/>
          <p:nvPr/>
        </p:nvSpPr>
        <p:spPr>
          <a:xfrm rot="5400000">
            <a:off x="4426445" y="-183004"/>
            <a:ext cx="163724" cy="294193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177EDCA0-20E0-292D-BE7E-81A791A8EAC2}"/>
              </a:ext>
            </a:extLst>
          </p:cNvPr>
          <p:cNvSpPr txBox="1"/>
          <p:nvPr/>
        </p:nvSpPr>
        <p:spPr>
          <a:xfrm>
            <a:off x="4432107" y="2079800"/>
            <a:ext cx="152400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tx1"/>
                </a:solidFill>
              </a:rPr>
              <a:t>.</a:t>
            </a:r>
          </a:p>
          <a:p>
            <a:r>
              <a:rPr lang="it-IT" dirty="0">
                <a:solidFill>
                  <a:schemeClr val="tx1"/>
                </a:solidFill>
              </a:rPr>
              <a:t>.</a:t>
            </a:r>
          </a:p>
          <a:p>
            <a:r>
              <a:rPr lang="it-IT" dirty="0">
                <a:solidFill>
                  <a:schemeClr val="tx1"/>
                </a:solidFill>
              </a:rPr>
              <a:t>.</a:t>
            </a:r>
          </a:p>
          <a:p>
            <a:r>
              <a:rPr lang="it-IT" dirty="0">
                <a:solidFill>
                  <a:schemeClr val="tx1"/>
                </a:solidFill>
              </a:rPr>
              <a:t>.</a:t>
            </a:r>
          </a:p>
          <a:p>
            <a:r>
              <a:rPr lang="it-IT" dirty="0">
                <a:solidFill>
                  <a:schemeClr val="tx1"/>
                </a:solidFill>
              </a:rPr>
              <a:t>.</a:t>
            </a:r>
          </a:p>
          <a:p>
            <a:r>
              <a:rPr lang="it-IT" dirty="0">
                <a:solidFill>
                  <a:schemeClr val="tx1"/>
                </a:solidFill>
              </a:rPr>
              <a:t>..</a:t>
            </a:r>
          </a:p>
          <a:p>
            <a:r>
              <a:rPr lang="it-IT" dirty="0">
                <a:solidFill>
                  <a:schemeClr val="tx1"/>
                </a:solidFill>
              </a:rPr>
              <a:t>.</a:t>
            </a:r>
          </a:p>
          <a:p>
            <a:r>
              <a:rPr lang="it-IT" dirty="0">
                <a:solidFill>
                  <a:schemeClr val="tx1"/>
                </a:solidFill>
              </a:rPr>
              <a:t>.</a:t>
            </a:r>
          </a:p>
          <a:p>
            <a:endParaRPr lang="it-IT" dirty="0">
              <a:solidFill>
                <a:schemeClr val="tx1"/>
              </a:solidFill>
            </a:endParaRPr>
          </a:p>
          <a:p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3A594CD6-1925-8AC9-FED8-14A0135D3249}"/>
              </a:ext>
            </a:extLst>
          </p:cNvPr>
          <p:cNvSpPr txBox="1"/>
          <p:nvPr/>
        </p:nvSpPr>
        <p:spPr>
          <a:xfrm rot="16200000">
            <a:off x="3382074" y="2675167"/>
            <a:ext cx="19431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50" dirty="0">
                <a:solidFill>
                  <a:schemeClr val="tx1"/>
                </a:solidFill>
              </a:rPr>
              <a:t>Per ogni  24 secondi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2C420ED4-F078-433B-6858-6B43E90BA948}"/>
              </a:ext>
            </a:extLst>
          </p:cNvPr>
          <p:cNvSpPr txBox="1"/>
          <p:nvPr/>
        </p:nvSpPr>
        <p:spPr>
          <a:xfrm>
            <a:off x="4088760" y="945115"/>
            <a:ext cx="96648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50" dirty="0">
                <a:solidFill>
                  <a:schemeClr val="tx1"/>
                </a:solidFill>
              </a:rPr>
              <a:t>24 secondi</a:t>
            </a:r>
          </a:p>
        </p:txBody>
      </p:sp>
      <p:sp>
        <p:nvSpPr>
          <p:cNvPr id="22" name="Parentesi graffa aperta 21">
            <a:extLst>
              <a:ext uri="{FF2B5EF4-FFF2-40B4-BE49-F238E27FC236}">
                <a16:creationId xmlns:a16="http://schemas.microsoft.com/office/drawing/2014/main" id="{01E87912-2A4B-6A59-D8A9-6BFC1AE6908D}"/>
              </a:ext>
            </a:extLst>
          </p:cNvPr>
          <p:cNvSpPr/>
          <p:nvPr/>
        </p:nvSpPr>
        <p:spPr>
          <a:xfrm rot="16200000">
            <a:off x="3323676" y="1821327"/>
            <a:ext cx="183764" cy="637901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44B8EABA-5E3E-F960-9E0B-4BA53633D9A2}"/>
              </a:ext>
            </a:extLst>
          </p:cNvPr>
          <p:cNvSpPr txBox="1"/>
          <p:nvPr/>
        </p:nvSpPr>
        <p:spPr>
          <a:xfrm>
            <a:off x="3025246" y="2235550"/>
            <a:ext cx="96648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50" dirty="0">
                <a:solidFill>
                  <a:schemeClr val="tx1"/>
                </a:solidFill>
              </a:rPr>
              <a:t>6 secondi</a:t>
            </a:r>
          </a:p>
        </p:txBody>
      </p:sp>
      <p:sp>
        <p:nvSpPr>
          <p:cNvPr id="25" name="Parentesi graffa chiusa 24">
            <a:extLst>
              <a:ext uri="{FF2B5EF4-FFF2-40B4-BE49-F238E27FC236}">
                <a16:creationId xmlns:a16="http://schemas.microsoft.com/office/drawing/2014/main" id="{D5592DD0-0947-2308-B0C4-E424A69F35A6}"/>
              </a:ext>
            </a:extLst>
          </p:cNvPr>
          <p:cNvSpPr/>
          <p:nvPr/>
        </p:nvSpPr>
        <p:spPr>
          <a:xfrm>
            <a:off x="6013903" y="1369826"/>
            <a:ext cx="268113" cy="274497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4EB1DEC1-F71A-46A0-FE1C-9AB4EFFDA543}"/>
              </a:ext>
            </a:extLst>
          </p:cNvPr>
          <p:cNvSpPr txBox="1"/>
          <p:nvPr/>
        </p:nvSpPr>
        <p:spPr>
          <a:xfrm>
            <a:off x="6147959" y="3177079"/>
            <a:ext cx="102235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900" dirty="0">
                <a:solidFill>
                  <a:schemeClr val="tx1"/>
                </a:solidFill>
                <a:latin typeface="+mn-lt"/>
              </a:rPr>
              <a:t>CNN </a:t>
            </a:r>
          </a:p>
          <a:p>
            <a:pPr algn="ctr"/>
            <a:r>
              <a:rPr lang="it-IT" sz="900" dirty="0">
                <a:solidFill>
                  <a:schemeClr val="tx1"/>
                </a:solidFill>
                <a:latin typeface="+mn-lt"/>
              </a:rPr>
              <a:t>+</a:t>
            </a:r>
          </a:p>
          <a:p>
            <a:pPr algn="ctr"/>
            <a:r>
              <a:rPr lang="it-IT" sz="900" dirty="0">
                <a:solidFill>
                  <a:schemeClr val="tx1"/>
                </a:solidFill>
                <a:latin typeface="+mn-lt"/>
              </a:rPr>
              <a:t>LSTM</a:t>
            </a:r>
          </a:p>
        </p:txBody>
      </p:sp>
      <p:pic>
        <p:nvPicPr>
          <p:cNvPr id="27" name="Immagine 26">
            <a:extLst>
              <a:ext uri="{FF2B5EF4-FFF2-40B4-BE49-F238E27FC236}">
                <a16:creationId xmlns:a16="http://schemas.microsoft.com/office/drawing/2014/main" id="{7273C9B5-687A-EEDE-62C6-4E534135157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72500" y="2422279"/>
            <a:ext cx="1173290" cy="623366"/>
          </a:xfrm>
          <a:prstGeom prst="rect">
            <a:avLst/>
          </a:prstGeom>
        </p:spPr>
      </p:pic>
      <p:sp>
        <p:nvSpPr>
          <p:cNvPr id="28" name="Freccia a destra 27">
            <a:extLst>
              <a:ext uri="{FF2B5EF4-FFF2-40B4-BE49-F238E27FC236}">
                <a16:creationId xmlns:a16="http://schemas.microsoft.com/office/drawing/2014/main" id="{E889E11A-CFF6-2BA1-5E32-AE43B5521516}"/>
              </a:ext>
            </a:extLst>
          </p:cNvPr>
          <p:cNvSpPr/>
          <p:nvPr/>
        </p:nvSpPr>
        <p:spPr>
          <a:xfrm>
            <a:off x="7055180" y="2483060"/>
            <a:ext cx="400144" cy="50180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1040" name="Picture 16">
            <a:extLst>
              <a:ext uri="{FF2B5EF4-FFF2-40B4-BE49-F238E27FC236}">
                <a16:creationId xmlns:a16="http://schemas.microsoft.com/office/drawing/2014/main" id="{EDD405E3-BBBB-A8CC-F922-F28342ED6B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4575" y="1405223"/>
            <a:ext cx="1647825" cy="2657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5787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10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10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8" grpId="0" animBg="1"/>
      <p:bldP spid="19" grpId="0"/>
      <p:bldP spid="20" grpId="0"/>
      <p:bldP spid="21" grpId="0"/>
      <p:bldP spid="22" grpId="0" animBg="1"/>
      <p:bldP spid="24" grpId="0"/>
      <p:bldP spid="25" grpId="0" animBg="1"/>
      <p:bldP spid="26" grpId="0"/>
      <p:bldP spid="2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15"/>
          <p:cNvSpPr txBox="1">
            <a:spLocks noGrp="1"/>
          </p:cNvSpPr>
          <p:nvPr>
            <p:ph type="ctrTitle"/>
          </p:nvPr>
        </p:nvSpPr>
        <p:spPr>
          <a:xfrm>
            <a:off x="855300" y="1363570"/>
            <a:ext cx="7433400" cy="1018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solidFill>
                  <a:srgbClr val="8050B0"/>
                </a:solidFill>
              </a:rPr>
              <a:t>5.</a:t>
            </a:r>
            <a:endParaRPr dirty="0">
              <a:solidFill>
                <a:srgbClr val="8050B0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Generazione di Playlist Personalizzata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46163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245DA9E0-504B-117C-43F1-4AC9200F127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23</a:t>
            </a:fld>
            <a:endParaRPr lang="it-IT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BF82455F-4C17-ACAD-8A72-2AD2412734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616" y="2202711"/>
            <a:ext cx="1175685" cy="1175685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8F144E05-8F85-2143-A456-2E9C2F6EFE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6745" y="2202711"/>
            <a:ext cx="1599614" cy="1599614"/>
          </a:xfrm>
          <a:prstGeom prst="rect">
            <a:avLst/>
          </a:prstGeom>
        </p:spPr>
      </p:pic>
      <p:graphicFrame>
        <p:nvGraphicFramePr>
          <p:cNvPr id="16" name="Tabella 15">
            <a:extLst>
              <a:ext uri="{FF2B5EF4-FFF2-40B4-BE49-F238E27FC236}">
                <a16:creationId xmlns:a16="http://schemas.microsoft.com/office/drawing/2014/main" id="{70A262A2-50E9-AE44-B1C3-A3E05EF98F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3562409"/>
              </p:ext>
            </p:extLst>
          </p:nvPr>
        </p:nvGraphicFramePr>
        <p:xfrm>
          <a:off x="2577792" y="341103"/>
          <a:ext cx="3988416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4736">
                  <a:extLst>
                    <a:ext uri="{9D8B030D-6E8A-4147-A177-3AD203B41FA5}">
                      <a16:colId xmlns:a16="http://schemas.microsoft.com/office/drawing/2014/main" val="3788055670"/>
                    </a:ext>
                  </a:extLst>
                </a:gridCol>
                <a:gridCol w="664736">
                  <a:extLst>
                    <a:ext uri="{9D8B030D-6E8A-4147-A177-3AD203B41FA5}">
                      <a16:colId xmlns:a16="http://schemas.microsoft.com/office/drawing/2014/main" val="2364189820"/>
                    </a:ext>
                  </a:extLst>
                </a:gridCol>
                <a:gridCol w="664736">
                  <a:extLst>
                    <a:ext uri="{9D8B030D-6E8A-4147-A177-3AD203B41FA5}">
                      <a16:colId xmlns:a16="http://schemas.microsoft.com/office/drawing/2014/main" val="2860684285"/>
                    </a:ext>
                  </a:extLst>
                </a:gridCol>
                <a:gridCol w="664736">
                  <a:extLst>
                    <a:ext uri="{9D8B030D-6E8A-4147-A177-3AD203B41FA5}">
                      <a16:colId xmlns:a16="http://schemas.microsoft.com/office/drawing/2014/main" val="550237396"/>
                    </a:ext>
                  </a:extLst>
                </a:gridCol>
                <a:gridCol w="664736">
                  <a:extLst>
                    <a:ext uri="{9D8B030D-6E8A-4147-A177-3AD203B41FA5}">
                      <a16:colId xmlns:a16="http://schemas.microsoft.com/office/drawing/2014/main" val="1228111645"/>
                    </a:ext>
                  </a:extLst>
                </a:gridCol>
                <a:gridCol w="664736">
                  <a:extLst>
                    <a:ext uri="{9D8B030D-6E8A-4147-A177-3AD203B41FA5}">
                      <a16:colId xmlns:a16="http://schemas.microsoft.com/office/drawing/2014/main" val="1616435745"/>
                    </a:ext>
                  </a:extLst>
                </a:gridCol>
              </a:tblGrid>
              <a:tr h="258795">
                <a:tc>
                  <a:txBody>
                    <a:bodyPr/>
                    <a:lstStyle/>
                    <a:p>
                      <a:pPr algn="ctr"/>
                      <a:r>
                        <a:rPr lang="it-IT" sz="900" dirty="0">
                          <a:solidFill>
                            <a:schemeClr val="bg1"/>
                          </a:solidFill>
                        </a:rPr>
                        <a:t>ID</a:t>
                      </a:r>
                    </a:p>
                    <a:p>
                      <a:pPr algn="ctr"/>
                      <a:r>
                        <a:rPr lang="it-IT" sz="900" dirty="0">
                          <a:solidFill>
                            <a:schemeClr val="bg1"/>
                          </a:solidFill>
                        </a:rPr>
                        <a:t>Song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900" dirty="0">
                          <a:solidFill>
                            <a:schemeClr val="bg1"/>
                          </a:solidFill>
                        </a:rPr>
                        <a:t>A-V-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900" dirty="0">
                          <a:solidFill>
                            <a:schemeClr val="bg1"/>
                          </a:solidFill>
                        </a:rPr>
                        <a:t>A-V+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900" dirty="0">
                          <a:solidFill>
                            <a:schemeClr val="bg1"/>
                          </a:solidFill>
                        </a:rPr>
                        <a:t>A+V-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900" dirty="0">
                          <a:solidFill>
                            <a:schemeClr val="bg1"/>
                          </a:solidFill>
                        </a:rPr>
                        <a:t>A+V+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900" dirty="0">
                          <a:solidFill>
                            <a:schemeClr val="bg1"/>
                          </a:solidFill>
                        </a:rPr>
                        <a:t>Max</a:t>
                      </a:r>
                    </a:p>
                    <a:p>
                      <a:pPr algn="ctr"/>
                      <a:r>
                        <a:rPr lang="it-IT" sz="900" dirty="0" err="1">
                          <a:solidFill>
                            <a:schemeClr val="bg1"/>
                          </a:solidFill>
                        </a:rPr>
                        <a:t>Emotion</a:t>
                      </a:r>
                      <a:endParaRPr lang="it-IT" sz="9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1395370"/>
                  </a:ext>
                </a:extLst>
              </a:tr>
              <a:tr h="213736">
                <a:tc>
                  <a:txBody>
                    <a:bodyPr/>
                    <a:lstStyle/>
                    <a:p>
                      <a:pPr algn="ctr"/>
                      <a:r>
                        <a:rPr lang="it-IT" sz="90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900" dirty="0">
                          <a:solidFill>
                            <a:schemeClr val="bg1"/>
                          </a:solidFill>
                        </a:rPr>
                        <a:t>40.0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900" dirty="0">
                          <a:solidFill>
                            <a:schemeClr val="bg1"/>
                          </a:solidFill>
                        </a:rPr>
                        <a:t>35.0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900" dirty="0">
                          <a:solidFill>
                            <a:schemeClr val="bg1"/>
                          </a:solidFill>
                        </a:rPr>
                        <a:t>25.0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900" dirty="0">
                          <a:solidFill>
                            <a:schemeClr val="bg1"/>
                          </a:solidFill>
                        </a:rPr>
                        <a:t>0.0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900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904450"/>
                  </a:ext>
                </a:extLst>
              </a:tr>
              <a:tr h="213736">
                <a:tc>
                  <a:txBody>
                    <a:bodyPr/>
                    <a:lstStyle/>
                    <a:p>
                      <a:pPr algn="ctr"/>
                      <a:r>
                        <a:rPr lang="it-IT" sz="900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900" dirty="0">
                          <a:solidFill>
                            <a:schemeClr val="bg1"/>
                          </a:solidFill>
                        </a:rPr>
                        <a:t>0.0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900" dirty="0">
                          <a:solidFill>
                            <a:schemeClr val="bg1"/>
                          </a:solidFill>
                        </a:rPr>
                        <a:t>10.0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900" dirty="0">
                          <a:solidFill>
                            <a:schemeClr val="bg1"/>
                          </a:solidFill>
                        </a:rPr>
                        <a:t>10.0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900" dirty="0">
                          <a:solidFill>
                            <a:schemeClr val="bg1"/>
                          </a:solidFill>
                        </a:rPr>
                        <a:t>80.0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900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96203184"/>
                  </a:ext>
                </a:extLst>
              </a:tr>
              <a:tr h="213736">
                <a:tc>
                  <a:txBody>
                    <a:bodyPr/>
                    <a:lstStyle/>
                    <a:p>
                      <a:pPr algn="ctr"/>
                      <a:r>
                        <a:rPr lang="it-IT" sz="900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900" dirty="0">
                          <a:solidFill>
                            <a:schemeClr val="bg1"/>
                          </a:solidFill>
                        </a:rPr>
                        <a:t>90.0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900" dirty="0">
                          <a:solidFill>
                            <a:schemeClr val="bg1"/>
                          </a:solidFill>
                        </a:rPr>
                        <a:t>5.0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900" dirty="0">
                          <a:solidFill>
                            <a:schemeClr val="bg1"/>
                          </a:solidFill>
                        </a:rPr>
                        <a:t>5.0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9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9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21400619"/>
                  </a:ext>
                </a:extLst>
              </a:tr>
              <a:tr h="213736">
                <a:tc>
                  <a:txBody>
                    <a:bodyPr/>
                    <a:lstStyle/>
                    <a:p>
                      <a:pPr algn="ctr"/>
                      <a:r>
                        <a:rPr lang="it-IT" sz="900" dirty="0">
                          <a:solidFill>
                            <a:schemeClr val="bg1"/>
                          </a:solidFill>
                        </a:rPr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900" dirty="0">
                          <a:solidFill>
                            <a:schemeClr val="bg1"/>
                          </a:solidFill>
                        </a:rPr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900" dirty="0">
                          <a:solidFill>
                            <a:schemeClr val="bg1"/>
                          </a:solidFill>
                        </a:rPr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900" dirty="0">
                          <a:solidFill>
                            <a:schemeClr val="bg1"/>
                          </a:solidFill>
                        </a:rPr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900" dirty="0">
                          <a:solidFill>
                            <a:schemeClr val="bg1"/>
                          </a:solidFill>
                        </a:rPr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900" dirty="0">
                          <a:solidFill>
                            <a:schemeClr val="bg1"/>
                          </a:solidFill>
                        </a:rPr>
                        <a:t>…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0542632"/>
                  </a:ext>
                </a:extLst>
              </a:tr>
            </a:tbl>
          </a:graphicData>
        </a:graphic>
      </p:graphicFrame>
      <p:sp>
        <p:nvSpPr>
          <p:cNvPr id="17" name="Rettangolo 16">
            <a:extLst>
              <a:ext uri="{FF2B5EF4-FFF2-40B4-BE49-F238E27FC236}">
                <a16:creationId xmlns:a16="http://schemas.microsoft.com/office/drawing/2014/main" id="{8B35E9D2-1717-502F-E6E5-C138561DCDC3}"/>
              </a:ext>
            </a:extLst>
          </p:cNvPr>
          <p:cNvSpPr/>
          <p:nvPr/>
        </p:nvSpPr>
        <p:spPr>
          <a:xfrm>
            <a:off x="567641" y="3522237"/>
            <a:ext cx="1737630" cy="8915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000" b="1" dirty="0"/>
              <a:t>L’utente definisce</a:t>
            </a:r>
            <a:r>
              <a:rPr lang="it-IT" sz="1000" dirty="0"/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000" dirty="0"/>
              <a:t>Umore attuale = Triste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000" dirty="0"/>
              <a:t>Umore target = Felice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000" dirty="0"/>
              <a:t>Lunghezza playlist = 10</a:t>
            </a:r>
          </a:p>
        </p:txBody>
      </p:sp>
      <p:pic>
        <p:nvPicPr>
          <p:cNvPr id="18" name="Immagine 17">
            <a:extLst>
              <a:ext uri="{FF2B5EF4-FFF2-40B4-BE49-F238E27FC236}">
                <a16:creationId xmlns:a16="http://schemas.microsoft.com/office/drawing/2014/main" id="{97F7B778-24D2-EEAA-59E4-D486633D7A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812" y="729701"/>
            <a:ext cx="1173290" cy="623366"/>
          </a:xfrm>
          <a:prstGeom prst="rect">
            <a:avLst/>
          </a:prstGeom>
        </p:spPr>
      </p:pic>
      <p:cxnSp>
        <p:nvCxnSpPr>
          <p:cNvPr id="20" name="Connettore 2 19">
            <a:extLst>
              <a:ext uri="{FF2B5EF4-FFF2-40B4-BE49-F238E27FC236}">
                <a16:creationId xmlns:a16="http://schemas.microsoft.com/office/drawing/2014/main" id="{771EFDA3-1927-0CEB-9ADF-1E5857150807}"/>
              </a:ext>
            </a:extLst>
          </p:cNvPr>
          <p:cNvCxnSpPr>
            <a:stCxn id="8" idx="0"/>
            <a:endCxn id="18" idx="2"/>
          </p:cNvCxnSpPr>
          <p:nvPr/>
        </p:nvCxnSpPr>
        <p:spPr>
          <a:xfrm flipH="1" flipV="1">
            <a:off x="1436457" y="1353067"/>
            <a:ext cx="2" cy="8496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ttore 2 21">
            <a:extLst>
              <a:ext uri="{FF2B5EF4-FFF2-40B4-BE49-F238E27FC236}">
                <a16:creationId xmlns:a16="http://schemas.microsoft.com/office/drawing/2014/main" id="{D9B88ECA-19F6-0EE3-7543-43024E766F43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1743281" y="981183"/>
            <a:ext cx="83451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77C690B9-0357-C52D-68C4-56E9E239B133}"/>
              </a:ext>
            </a:extLst>
          </p:cNvPr>
          <p:cNvSpPr txBox="1"/>
          <p:nvPr/>
        </p:nvSpPr>
        <p:spPr>
          <a:xfrm>
            <a:off x="847192" y="206481"/>
            <a:ext cx="11785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b="1" dirty="0">
                <a:solidFill>
                  <a:schemeClr val="tx1"/>
                </a:solidFill>
              </a:rPr>
              <a:t>Modello</a:t>
            </a:r>
          </a:p>
          <a:p>
            <a:pPr algn="ctr"/>
            <a:r>
              <a:rPr lang="it-IT" b="1" dirty="0">
                <a:solidFill>
                  <a:schemeClr val="tx1"/>
                </a:solidFill>
              </a:rPr>
              <a:t>User-</a:t>
            </a:r>
            <a:r>
              <a:rPr lang="it-IT" b="1" dirty="0" err="1">
                <a:solidFill>
                  <a:schemeClr val="tx1"/>
                </a:solidFill>
              </a:rPr>
              <a:t>Tuned</a:t>
            </a:r>
            <a:endParaRPr lang="it-IT" b="1" dirty="0">
              <a:solidFill>
                <a:schemeClr val="tx1"/>
              </a:solidFill>
            </a:endParaRPr>
          </a:p>
        </p:txBody>
      </p:sp>
      <p:sp>
        <p:nvSpPr>
          <p:cNvPr id="26" name="Freccia in giù 25">
            <a:extLst>
              <a:ext uri="{FF2B5EF4-FFF2-40B4-BE49-F238E27FC236}">
                <a16:creationId xmlns:a16="http://schemas.microsoft.com/office/drawing/2014/main" id="{8CDBE7FA-BE69-F98B-0F37-EEA45A27DDBB}"/>
              </a:ext>
            </a:extLst>
          </p:cNvPr>
          <p:cNvSpPr/>
          <p:nvPr/>
        </p:nvSpPr>
        <p:spPr>
          <a:xfrm>
            <a:off x="3547193" y="1706996"/>
            <a:ext cx="2046993" cy="99143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it-IT" sz="700" b="1" dirty="0"/>
              <a:t>Sistema di </a:t>
            </a:r>
          </a:p>
          <a:p>
            <a:pPr algn="ctr"/>
            <a:r>
              <a:rPr lang="it-IT" sz="700" b="1" dirty="0"/>
              <a:t>Raccomandazione</a:t>
            </a:r>
          </a:p>
        </p:txBody>
      </p:sp>
      <p:graphicFrame>
        <p:nvGraphicFramePr>
          <p:cNvPr id="28" name="Tabella 28">
            <a:extLst>
              <a:ext uri="{FF2B5EF4-FFF2-40B4-BE49-F238E27FC236}">
                <a16:creationId xmlns:a16="http://schemas.microsoft.com/office/drawing/2014/main" id="{089068C6-0C4D-5679-5055-A74ABAB7E8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2533074"/>
              </p:ext>
            </p:extLst>
          </p:nvPr>
        </p:nvGraphicFramePr>
        <p:xfrm>
          <a:off x="2907660" y="2911336"/>
          <a:ext cx="3295790" cy="4501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9579">
                  <a:extLst>
                    <a:ext uri="{9D8B030D-6E8A-4147-A177-3AD203B41FA5}">
                      <a16:colId xmlns:a16="http://schemas.microsoft.com/office/drawing/2014/main" val="528337460"/>
                    </a:ext>
                  </a:extLst>
                </a:gridCol>
                <a:gridCol w="329579">
                  <a:extLst>
                    <a:ext uri="{9D8B030D-6E8A-4147-A177-3AD203B41FA5}">
                      <a16:colId xmlns:a16="http://schemas.microsoft.com/office/drawing/2014/main" val="3126012788"/>
                    </a:ext>
                  </a:extLst>
                </a:gridCol>
                <a:gridCol w="329579">
                  <a:extLst>
                    <a:ext uri="{9D8B030D-6E8A-4147-A177-3AD203B41FA5}">
                      <a16:colId xmlns:a16="http://schemas.microsoft.com/office/drawing/2014/main" val="3605016428"/>
                    </a:ext>
                  </a:extLst>
                </a:gridCol>
                <a:gridCol w="329579">
                  <a:extLst>
                    <a:ext uri="{9D8B030D-6E8A-4147-A177-3AD203B41FA5}">
                      <a16:colId xmlns:a16="http://schemas.microsoft.com/office/drawing/2014/main" val="3067639929"/>
                    </a:ext>
                  </a:extLst>
                </a:gridCol>
                <a:gridCol w="329579">
                  <a:extLst>
                    <a:ext uri="{9D8B030D-6E8A-4147-A177-3AD203B41FA5}">
                      <a16:colId xmlns:a16="http://schemas.microsoft.com/office/drawing/2014/main" val="2561199378"/>
                    </a:ext>
                  </a:extLst>
                </a:gridCol>
                <a:gridCol w="329579">
                  <a:extLst>
                    <a:ext uri="{9D8B030D-6E8A-4147-A177-3AD203B41FA5}">
                      <a16:colId xmlns:a16="http://schemas.microsoft.com/office/drawing/2014/main" val="2182054452"/>
                    </a:ext>
                  </a:extLst>
                </a:gridCol>
                <a:gridCol w="329579">
                  <a:extLst>
                    <a:ext uri="{9D8B030D-6E8A-4147-A177-3AD203B41FA5}">
                      <a16:colId xmlns:a16="http://schemas.microsoft.com/office/drawing/2014/main" val="859960144"/>
                    </a:ext>
                  </a:extLst>
                </a:gridCol>
                <a:gridCol w="329579">
                  <a:extLst>
                    <a:ext uri="{9D8B030D-6E8A-4147-A177-3AD203B41FA5}">
                      <a16:colId xmlns:a16="http://schemas.microsoft.com/office/drawing/2014/main" val="1854091310"/>
                    </a:ext>
                  </a:extLst>
                </a:gridCol>
                <a:gridCol w="329579">
                  <a:extLst>
                    <a:ext uri="{9D8B030D-6E8A-4147-A177-3AD203B41FA5}">
                      <a16:colId xmlns:a16="http://schemas.microsoft.com/office/drawing/2014/main" val="778766304"/>
                    </a:ext>
                  </a:extLst>
                </a:gridCol>
                <a:gridCol w="329579">
                  <a:extLst>
                    <a:ext uri="{9D8B030D-6E8A-4147-A177-3AD203B41FA5}">
                      <a16:colId xmlns:a16="http://schemas.microsoft.com/office/drawing/2014/main" val="3277960415"/>
                    </a:ext>
                  </a:extLst>
                </a:gridCol>
              </a:tblGrid>
              <a:tr h="450108">
                <a:tc>
                  <a:txBody>
                    <a:bodyPr/>
                    <a:lstStyle/>
                    <a:p>
                      <a:pPr algn="ctr"/>
                      <a:r>
                        <a:rPr lang="it-IT" sz="900" dirty="0"/>
                        <a:t>ID42</a:t>
                      </a:r>
                    </a:p>
                  </a:txBody>
                  <a:tcPr anchor="ctr"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900" dirty="0"/>
                        <a:t>ID3</a:t>
                      </a:r>
                    </a:p>
                  </a:txBody>
                  <a:tcPr anchor="ctr"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900" dirty="0"/>
                        <a:t>ID23</a:t>
                      </a: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900" dirty="0"/>
                        <a:t>ID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900" dirty="0"/>
                        <a:t>6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900" dirty="0"/>
                        <a:t>ID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900" dirty="0"/>
                        <a:t>58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900" dirty="0"/>
                        <a:t>ID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900" dirty="0"/>
                        <a:t>92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900" dirty="0"/>
                        <a:t>ID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900" dirty="0"/>
                        <a:t>63</a:t>
                      </a: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900" dirty="0"/>
                        <a:t>ID54</a:t>
                      </a: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900" dirty="0"/>
                        <a:t>ID2</a:t>
                      </a:r>
                    </a:p>
                  </a:txBody>
                  <a:tcPr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900" dirty="0"/>
                        <a:t>ID11</a:t>
                      </a:r>
                    </a:p>
                  </a:txBody>
                  <a:tcPr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5008985"/>
                  </a:ext>
                </a:extLst>
              </a:tr>
            </a:tbl>
          </a:graphicData>
        </a:graphic>
      </p:graphicFrame>
      <p:cxnSp>
        <p:nvCxnSpPr>
          <p:cNvPr id="36" name="Connettore a gomito 35">
            <a:extLst>
              <a:ext uri="{FF2B5EF4-FFF2-40B4-BE49-F238E27FC236}">
                <a16:creationId xmlns:a16="http://schemas.microsoft.com/office/drawing/2014/main" id="{BD116843-D088-0C5D-56BD-524AC631D822}"/>
              </a:ext>
            </a:extLst>
          </p:cNvPr>
          <p:cNvCxnSpPr>
            <a:cxnSpLocks/>
          </p:cNvCxnSpPr>
          <p:nvPr/>
        </p:nvCxnSpPr>
        <p:spPr>
          <a:xfrm flipH="1">
            <a:off x="5723223" y="1041384"/>
            <a:ext cx="842986" cy="1869952"/>
          </a:xfrm>
          <a:prstGeom prst="bentConnector4">
            <a:avLst>
              <a:gd name="adj1" fmla="val -27118"/>
              <a:gd name="adj2" fmla="val 52537"/>
            </a:avLst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7" name="Rettangolo 36">
            <a:extLst>
              <a:ext uri="{FF2B5EF4-FFF2-40B4-BE49-F238E27FC236}">
                <a16:creationId xmlns:a16="http://schemas.microsoft.com/office/drawing/2014/main" id="{C0A2FF24-BF2E-640F-2ADE-5CE6620881FB}"/>
              </a:ext>
            </a:extLst>
          </p:cNvPr>
          <p:cNvSpPr/>
          <p:nvPr/>
        </p:nvSpPr>
        <p:spPr>
          <a:xfrm>
            <a:off x="2575173" y="927557"/>
            <a:ext cx="3991035" cy="217088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8" name="Rettangolo 37">
            <a:extLst>
              <a:ext uri="{FF2B5EF4-FFF2-40B4-BE49-F238E27FC236}">
                <a16:creationId xmlns:a16="http://schemas.microsoft.com/office/drawing/2014/main" id="{69A43751-6A07-82FF-A56C-E52D2A3DEDAD}"/>
              </a:ext>
            </a:extLst>
          </p:cNvPr>
          <p:cNvSpPr/>
          <p:nvPr/>
        </p:nvSpPr>
        <p:spPr>
          <a:xfrm>
            <a:off x="2575173" y="1187197"/>
            <a:ext cx="3991035" cy="2170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40" name="Connettore a gomito 39">
            <a:extLst>
              <a:ext uri="{FF2B5EF4-FFF2-40B4-BE49-F238E27FC236}">
                <a16:creationId xmlns:a16="http://schemas.microsoft.com/office/drawing/2014/main" id="{C9D1AB21-C37B-AE5A-B952-12ABE8D6DC91}"/>
              </a:ext>
            </a:extLst>
          </p:cNvPr>
          <p:cNvCxnSpPr/>
          <p:nvPr/>
        </p:nvCxnSpPr>
        <p:spPr>
          <a:xfrm rot="16200000" flipH="1">
            <a:off x="2186889" y="1684025"/>
            <a:ext cx="1615595" cy="839026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e 40">
            <a:extLst>
              <a:ext uri="{FF2B5EF4-FFF2-40B4-BE49-F238E27FC236}">
                <a16:creationId xmlns:a16="http://schemas.microsoft.com/office/drawing/2014/main" id="{65BCEC80-DA16-6035-67D4-312AA20234B0}"/>
              </a:ext>
            </a:extLst>
          </p:cNvPr>
          <p:cNvSpPr/>
          <p:nvPr/>
        </p:nvSpPr>
        <p:spPr>
          <a:xfrm>
            <a:off x="5382276" y="970219"/>
            <a:ext cx="361812" cy="145763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2" name="Ovale 41">
            <a:extLst>
              <a:ext uri="{FF2B5EF4-FFF2-40B4-BE49-F238E27FC236}">
                <a16:creationId xmlns:a16="http://schemas.microsoft.com/office/drawing/2014/main" id="{E0180CF7-24CD-BA4C-3363-C663E68B4E65}"/>
              </a:ext>
            </a:extLst>
          </p:cNvPr>
          <p:cNvSpPr/>
          <p:nvPr/>
        </p:nvSpPr>
        <p:spPr>
          <a:xfrm>
            <a:off x="3383670" y="1212805"/>
            <a:ext cx="361812" cy="140262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4" name="Freccia a destra 43">
            <a:extLst>
              <a:ext uri="{FF2B5EF4-FFF2-40B4-BE49-F238E27FC236}">
                <a16:creationId xmlns:a16="http://schemas.microsoft.com/office/drawing/2014/main" id="{F0166102-A700-F420-3FCC-871B3463DB77}"/>
              </a:ext>
            </a:extLst>
          </p:cNvPr>
          <p:cNvSpPr/>
          <p:nvPr/>
        </p:nvSpPr>
        <p:spPr>
          <a:xfrm>
            <a:off x="2907660" y="3474929"/>
            <a:ext cx="3658548" cy="5525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/>
              <a:t>Cambio di umore crescente</a:t>
            </a:r>
          </a:p>
        </p:txBody>
      </p:sp>
    </p:spTree>
    <p:extLst>
      <p:ext uri="{BB962C8B-B14F-4D97-AF65-F5344CB8AC3E}">
        <p14:creationId xmlns:p14="http://schemas.microsoft.com/office/powerpoint/2010/main" val="672994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4" grpId="0"/>
      <p:bldP spid="26" grpId="0" animBg="1"/>
      <p:bldP spid="37" grpId="0" animBg="1"/>
      <p:bldP spid="38" grpId="0" animBg="1"/>
      <p:bldP spid="41" grpId="0" animBg="1"/>
      <p:bldP spid="42" grpId="0" animBg="1"/>
      <p:bldP spid="4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15"/>
          <p:cNvSpPr txBox="1">
            <a:spLocks noGrp="1"/>
          </p:cNvSpPr>
          <p:nvPr>
            <p:ph type="ctrTitle"/>
          </p:nvPr>
        </p:nvSpPr>
        <p:spPr>
          <a:xfrm>
            <a:off x="855300" y="1363570"/>
            <a:ext cx="7433400" cy="1018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solidFill>
                  <a:srgbClr val="F00286"/>
                </a:solidFill>
              </a:rPr>
              <a:t>6.</a:t>
            </a:r>
            <a:endParaRPr dirty="0">
              <a:solidFill>
                <a:srgbClr val="F00286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Conclusioni &amp; Sviluppi Futuri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75488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60600AF-AC11-42EC-8E46-28A13BAC4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1850" y="114362"/>
            <a:ext cx="6660300" cy="307777"/>
          </a:xfrm>
        </p:spPr>
        <p:txBody>
          <a:bodyPr/>
          <a:lstStyle/>
          <a:p>
            <a:r>
              <a:rPr lang="it-IT" dirty="0">
                <a:latin typeface="+mj-lt"/>
              </a:rPr>
              <a:t>Conclusioni</a:t>
            </a: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7D27E69E-87AC-4A44-A438-F54E4A6983B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25</a:t>
            </a:fld>
            <a:endParaRPr lang="it-IT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472533C9-4135-C345-45A6-761031F4838A}"/>
              </a:ext>
            </a:extLst>
          </p:cNvPr>
          <p:cNvSpPr txBox="1"/>
          <p:nvPr/>
        </p:nvSpPr>
        <p:spPr>
          <a:xfrm>
            <a:off x="513116" y="829362"/>
            <a:ext cx="4058884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1"/>
              </a:buClr>
            </a:pPr>
            <a:r>
              <a:rPr lang="it-IT" dirty="0">
                <a:solidFill>
                  <a:schemeClr val="tx1"/>
                </a:solidFill>
              </a:rPr>
              <a:t>La valutazione empirica ha dimostrato che: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it-IT" dirty="0">
              <a:solidFill>
                <a:schemeClr val="tx1"/>
              </a:solidFill>
            </a:endParaRP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tx1"/>
                </a:solidFill>
              </a:rPr>
              <a:t>Il modello base riesce nello scopo di generalizzare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it-IT" dirty="0">
              <a:solidFill>
                <a:schemeClr val="tx1"/>
              </a:solidFill>
            </a:endParaRP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tx1"/>
                </a:solidFill>
              </a:rPr>
              <a:t>Il modello user-</a:t>
            </a:r>
            <a:r>
              <a:rPr lang="it-IT" dirty="0" err="1">
                <a:solidFill>
                  <a:schemeClr val="tx1"/>
                </a:solidFill>
              </a:rPr>
              <a:t>tuned</a:t>
            </a:r>
            <a:r>
              <a:rPr lang="it-IT" dirty="0">
                <a:solidFill>
                  <a:schemeClr val="tx1"/>
                </a:solidFill>
              </a:rPr>
              <a:t> migliora effettivamente le performance del modello, abbassando l’errore nelle predizioni non suggerite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it-IT" dirty="0">
              <a:solidFill>
                <a:schemeClr val="tx1"/>
              </a:solidFill>
            </a:endParaRP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tx1"/>
                </a:solidFill>
              </a:rPr>
              <a:t>Il sistema di raccomandazione non soffre del problema di «</a:t>
            </a:r>
            <a:r>
              <a:rPr lang="it-IT" dirty="0" err="1">
                <a:solidFill>
                  <a:schemeClr val="tx1"/>
                </a:solidFill>
              </a:rPr>
              <a:t>cold</a:t>
            </a:r>
            <a:r>
              <a:rPr lang="it-IT" dirty="0">
                <a:solidFill>
                  <a:schemeClr val="tx1"/>
                </a:solidFill>
              </a:rPr>
              <a:t> start»</a:t>
            </a:r>
          </a:p>
        </p:txBody>
      </p:sp>
      <p:pic>
        <p:nvPicPr>
          <p:cNvPr id="10" name="Picture 2" descr="Female person user woman young icon - User Pictures">
            <a:extLst>
              <a:ext uri="{FF2B5EF4-FFF2-40B4-BE49-F238E27FC236}">
                <a16:creationId xmlns:a16="http://schemas.microsoft.com/office/drawing/2014/main" id="{7479E3B6-5CAC-F9B4-E2F6-8874C0B43B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5258" y="932811"/>
            <a:ext cx="2202873" cy="2202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Lente D&amp;#39;Ingrandimento Vetro Della - Grafica vettoriale gratuita su Pixabay">
            <a:extLst>
              <a:ext uri="{FF2B5EF4-FFF2-40B4-BE49-F238E27FC236}">
                <a16:creationId xmlns:a16="http://schemas.microsoft.com/office/drawing/2014/main" id="{E6C2BF19-CC46-5CE6-915F-DDC7FEC9FF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3229" y="829362"/>
            <a:ext cx="3691514" cy="3627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5577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60600AF-AC11-42EC-8E46-28A13BAC4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1849" y="0"/>
            <a:ext cx="6660300" cy="729600"/>
          </a:xfrm>
        </p:spPr>
        <p:txBody>
          <a:bodyPr/>
          <a:lstStyle/>
          <a:p>
            <a:r>
              <a:rPr lang="it-IT" dirty="0">
                <a:latin typeface="+mj-lt"/>
              </a:rPr>
              <a:t>Sviluppi Futuri</a:t>
            </a:r>
            <a:br>
              <a:rPr lang="it-IT" dirty="0">
                <a:latin typeface="+mj-lt"/>
              </a:rPr>
            </a:br>
            <a:endParaRPr lang="it-IT" dirty="0">
              <a:latin typeface="+mj-lt"/>
            </a:endParaRP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7D27E69E-87AC-4A44-A438-F54E4A6983B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26</a:t>
            </a:fld>
            <a:endParaRPr lang="it-IT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E702FF50-BEF6-4F7C-A0C1-82C9D0C300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806" y="1118695"/>
            <a:ext cx="2393497" cy="1828992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B7E6400E-17E6-4AD1-8E1C-C19A8CE4131C}"/>
              </a:ext>
            </a:extLst>
          </p:cNvPr>
          <p:cNvSpPr txBox="1"/>
          <p:nvPr/>
        </p:nvSpPr>
        <p:spPr>
          <a:xfrm>
            <a:off x="829927" y="3109027"/>
            <a:ext cx="20712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>
                <a:solidFill>
                  <a:schemeClr val="tx1"/>
                </a:solidFill>
              </a:rPr>
              <a:t>Wearable Computing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714C0853-E75D-9E1A-EFF7-134769750EC8}"/>
              </a:ext>
            </a:extLst>
          </p:cNvPr>
          <p:cNvSpPr txBox="1"/>
          <p:nvPr/>
        </p:nvSpPr>
        <p:spPr>
          <a:xfrm>
            <a:off x="3536371" y="3109026"/>
            <a:ext cx="20712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>
                <a:solidFill>
                  <a:schemeClr val="tx1"/>
                </a:solidFill>
              </a:rPr>
              <a:t>Real World Testing </a:t>
            </a: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5BE98663-D2E1-164C-EDF0-BB879DD6DE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2249" y="1444846"/>
            <a:ext cx="1339499" cy="1339499"/>
          </a:xfrm>
          <a:prstGeom prst="rect">
            <a:avLst/>
          </a:prstGeom>
        </p:spPr>
      </p:pic>
      <p:pic>
        <p:nvPicPr>
          <p:cNvPr id="15" name="Immagine 14" descr="Immagine che contiene testo, grafica vettoriale, luce&#10;&#10;Descrizione generata automaticamente">
            <a:extLst>
              <a:ext uri="{FF2B5EF4-FFF2-40B4-BE49-F238E27FC236}">
                <a16:creationId xmlns:a16="http://schemas.microsoft.com/office/drawing/2014/main" id="{9FAC2E1D-19AD-C4E5-F782-FADA1F2D23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1694" y="1082458"/>
            <a:ext cx="1673710" cy="1673710"/>
          </a:xfrm>
          <a:prstGeom prst="rect">
            <a:avLst/>
          </a:prstGeom>
        </p:spPr>
      </p:pic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EF9C400B-AF7C-3E97-22F4-CC2960D9DCB2}"/>
              </a:ext>
            </a:extLst>
          </p:cNvPr>
          <p:cNvSpPr txBox="1"/>
          <p:nvPr/>
        </p:nvSpPr>
        <p:spPr>
          <a:xfrm>
            <a:off x="5777667" y="3109026"/>
            <a:ext cx="22808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>
                <a:solidFill>
                  <a:schemeClr val="tx1"/>
                </a:solidFill>
              </a:rPr>
              <a:t>Continuous Integration</a:t>
            </a:r>
          </a:p>
        </p:txBody>
      </p:sp>
    </p:spTree>
    <p:extLst>
      <p:ext uri="{BB962C8B-B14F-4D97-AF65-F5344CB8AC3E}">
        <p14:creationId xmlns:p14="http://schemas.microsoft.com/office/powerpoint/2010/main" val="1429746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5" name="Google Shape;1105;p34"/>
          <p:cNvGrpSpPr/>
          <p:nvPr/>
        </p:nvGrpSpPr>
        <p:grpSpPr>
          <a:xfrm>
            <a:off x="218" y="1955909"/>
            <a:ext cx="9143345" cy="1231682"/>
            <a:chOff x="218" y="898161"/>
            <a:chExt cx="9143345" cy="1231682"/>
          </a:xfrm>
        </p:grpSpPr>
        <p:sp>
          <p:nvSpPr>
            <p:cNvPr id="1106" name="Google Shape;1106;p34"/>
            <p:cNvSpPr/>
            <p:nvPr/>
          </p:nvSpPr>
          <p:spPr>
            <a:xfrm>
              <a:off x="4567150" y="1374616"/>
              <a:ext cx="236742" cy="232824"/>
            </a:xfrm>
            <a:custGeom>
              <a:avLst/>
              <a:gdLst/>
              <a:ahLst/>
              <a:cxnLst/>
              <a:rect l="l" t="t" r="r" b="b"/>
              <a:pathLst>
                <a:path w="618934" h="620864" extrusionOk="0">
                  <a:moveTo>
                    <a:pt x="0" y="0"/>
                  </a:moveTo>
                  <a:lnTo>
                    <a:pt x="0" y="620865"/>
                  </a:lnTo>
                  <a:lnTo>
                    <a:pt x="618935" y="620865"/>
                  </a:lnTo>
                  <a:cubicBezTo>
                    <a:pt x="480632" y="309101"/>
                    <a:pt x="339535" y="1459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FFC229"/>
                </a:gs>
                <a:gs pos="100000">
                  <a:srgbClr val="FF826C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7" name="Google Shape;1107;p34"/>
            <p:cNvSpPr/>
            <p:nvPr/>
          </p:nvSpPr>
          <p:spPr>
            <a:xfrm flipH="1">
              <a:off x="4340118" y="1374612"/>
              <a:ext cx="232100" cy="232824"/>
            </a:xfrm>
            <a:custGeom>
              <a:avLst/>
              <a:gdLst/>
              <a:ahLst/>
              <a:cxnLst/>
              <a:rect l="l" t="t" r="r" b="b"/>
              <a:pathLst>
                <a:path w="618934" h="620864" extrusionOk="0">
                  <a:moveTo>
                    <a:pt x="0" y="0"/>
                  </a:moveTo>
                  <a:lnTo>
                    <a:pt x="0" y="620865"/>
                  </a:lnTo>
                  <a:lnTo>
                    <a:pt x="618935" y="620865"/>
                  </a:lnTo>
                  <a:cubicBezTo>
                    <a:pt x="480632" y="309101"/>
                    <a:pt x="339535" y="1459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BEF176"/>
                </a:gs>
                <a:gs pos="100000">
                  <a:srgbClr val="FFC229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8" name="Google Shape;1108;p34"/>
            <p:cNvSpPr/>
            <p:nvPr/>
          </p:nvSpPr>
          <p:spPr>
            <a:xfrm>
              <a:off x="4765540" y="1606642"/>
              <a:ext cx="753451" cy="523201"/>
            </a:xfrm>
            <a:custGeom>
              <a:avLst/>
              <a:gdLst/>
              <a:ahLst/>
              <a:cxnLst/>
              <a:rect l="l" t="t" r="r" b="b"/>
              <a:pathLst>
                <a:path w="2009203" h="1395202" extrusionOk="0">
                  <a:moveTo>
                    <a:pt x="1005142" y="1395202"/>
                  </a:moveTo>
                  <a:cubicBezTo>
                    <a:pt x="1434656" y="1395202"/>
                    <a:pt x="1742377" y="650418"/>
                    <a:pt x="2009204" y="0"/>
                  </a:cubicBezTo>
                  <a:lnTo>
                    <a:pt x="0" y="0"/>
                  </a:lnTo>
                  <a:cubicBezTo>
                    <a:pt x="310706" y="521742"/>
                    <a:pt x="470408" y="1395202"/>
                    <a:pt x="1005142" y="1395202"/>
                  </a:cubicBezTo>
                  <a:close/>
                </a:path>
              </a:pathLst>
            </a:custGeom>
            <a:gradFill>
              <a:gsLst>
                <a:gs pos="0">
                  <a:srgbClr val="FF826C"/>
                </a:gs>
                <a:gs pos="100000">
                  <a:srgbClr val="FF3E45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9" name="Google Shape;1109;p34"/>
            <p:cNvSpPr/>
            <p:nvPr/>
          </p:nvSpPr>
          <p:spPr>
            <a:xfrm>
              <a:off x="4803711" y="1606642"/>
              <a:ext cx="426243" cy="242789"/>
            </a:xfrm>
            <a:custGeom>
              <a:avLst/>
              <a:gdLst/>
              <a:ahLst/>
              <a:cxnLst/>
              <a:rect l="l" t="t" r="r" b="b"/>
              <a:pathLst>
                <a:path w="1136649" h="647437" extrusionOk="0">
                  <a:moveTo>
                    <a:pt x="632968" y="647437"/>
                  </a:moveTo>
                  <a:cubicBezTo>
                    <a:pt x="884492" y="647437"/>
                    <a:pt x="1023684" y="362626"/>
                    <a:pt x="1136650" y="0"/>
                  </a:cubicBezTo>
                  <a:lnTo>
                    <a:pt x="0" y="0"/>
                  </a:lnTo>
                  <a:cubicBezTo>
                    <a:pt x="142494" y="321467"/>
                    <a:pt x="282067" y="647437"/>
                    <a:pt x="632968" y="647437"/>
                  </a:cubicBezTo>
                  <a:close/>
                </a:path>
              </a:pathLst>
            </a:custGeom>
            <a:solidFill>
              <a:srgbClr val="33E7FF">
                <a:alpha val="597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0" name="Google Shape;1110;p34"/>
            <p:cNvSpPr/>
            <p:nvPr/>
          </p:nvSpPr>
          <p:spPr>
            <a:xfrm>
              <a:off x="5519015" y="1249917"/>
              <a:ext cx="481965" cy="356728"/>
            </a:xfrm>
            <a:custGeom>
              <a:avLst/>
              <a:gdLst/>
              <a:ahLst/>
              <a:cxnLst/>
              <a:rect l="l" t="t" r="r" b="b"/>
              <a:pathLst>
                <a:path w="1285240" h="951274" extrusionOk="0">
                  <a:moveTo>
                    <a:pt x="584200" y="0"/>
                  </a:moveTo>
                  <a:cubicBezTo>
                    <a:pt x="388938" y="0"/>
                    <a:pt x="206692" y="447289"/>
                    <a:pt x="0" y="951274"/>
                  </a:cubicBezTo>
                  <a:lnTo>
                    <a:pt x="1285240" y="951274"/>
                  </a:lnTo>
                  <a:cubicBezTo>
                    <a:pt x="1028509" y="509883"/>
                    <a:pt x="837755" y="0"/>
                    <a:pt x="584200" y="0"/>
                  </a:cubicBezTo>
                  <a:close/>
                </a:path>
              </a:pathLst>
            </a:custGeom>
            <a:solidFill>
              <a:srgbClr val="83288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1" name="Google Shape;1111;p34"/>
            <p:cNvSpPr/>
            <p:nvPr/>
          </p:nvSpPr>
          <p:spPr>
            <a:xfrm>
              <a:off x="5229955" y="1040852"/>
              <a:ext cx="686062" cy="565794"/>
            </a:xfrm>
            <a:custGeom>
              <a:avLst/>
              <a:gdLst/>
              <a:ahLst/>
              <a:cxnLst/>
              <a:rect l="l" t="t" r="r" b="b"/>
              <a:pathLst>
                <a:path w="1829498" h="1508784" extrusionOk="0">
                  <a:moveTo>
                    <a:pt x="815658" y="0"/>
                  </a:moveTo>
                  <a:cubicBezTo>
                    <a:pt x="315468" y="0"/>
                    <a:pt x="197866" y="873714"/>
                    <a:pt x="0" y="1508784"/>
                  </a:cubicBezTo>
                  <a:lnTo>
                    <a:pt x="1829498" y="1508784"/>
                  </a:lnTo>
                  <a:cubicBezTo>
                    <a:pt x="1541526" y="928000"/>
                    <a:pt x="1355789" y="0"/>
                    <a:pt x="815658" y="0"/>
                  </a:cubicBezTo>
                  <a:close/>
                </a:path>
              </a:pathLst>
            </a:custGeom>
            <a:solidFill>
              <a:srgbClr val="FFA22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2" name="Google Shape;1112;p34"/>
            <p:cNvSpPr/>
            <p:nvPr/>
          </p:nvSpPr>
          <p:spPr>
            <a:xfrm>
              <a:off x="5916017" y="1606642"/>
              <a:ext cx="392906" cy="171443"/>
            </a:xfrm>
            <a:custGeom>
              <a:avLst/>
              <a:gdLst/>
              <a:ahLst/>
              <a:cxnLst/>
              <a:rect l="l" t="t" r="r" b="b"/>
              <a:pathLst>
                <a:path w="1047750" h="457182" extrusionOk="0">
                  <a:moveTo>
                    <a:pt x="500190" y="457182"/>
                  </a:moveTo>
                  <a:cubicBezTo>
                    <a:pt x="745744" y="457182"/>
                    <a:pt x="914019" y="257605"/>
                    <a:pt x="1047750" y="0"/>
                  </a:cubicBezTo>
                  <a:lnTo>
                    <a:pt x="0" y="0"/>
                  </a:lnTo>
                  <a:cubicBezTo>
                    <a:pt x="131191" y="264645"/>
                    <a:pt x="283528" y="457182"/>
                    <a:pt x="500190" y="457182"/>
                  </a:cubicBezTo>
                  <a:close/>
                </a:path>
              </a:pathLst>
            </a:custGeom>
            <a:gradFill>
              <a:gsLst>
                <a:gs pos="0">
                  <a:srgbClr val="A54FA6"/>
                </a:gs>
                <a:gs pos="100000">
                  <a:srgbClr val="F702A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3" name="Google Shape;1113;p34"/>
            <p:cNvSpPr/>
            <p:nvPr/>
          </p:nvSpPr>
          <p:spPr>
            <a:xfrm>
              <a:off x="7745341" y="1606642"/>
              <a:ext cx="493657" cy="242765"/>
            </a:xfrm>
            <a:custGeom>
              <a:avLst/>
              <a:gdLst/>
              <a:ahLst/>
              <a:cxnLst/>
              <a:rect l="l" t="t" r="r" b="b"/>
              <a:pathLst>
                <a:path w="1316418" h="647373" extrusionOk="0">
                  <a:moveTo>
                    <a:pt x="475298" y="345376"/>
                  </a:moveTo>
                  <a:cubicBezTo>
                    <a:pt x="465201" y="345376"/>
                    <a:pt x="457010" y="353551"/>
                    <a:pt x="457010" y="363640"/>
                  </a:cubicBezTo>
                  <a:cubicBezTo>
                    <a:pt x="457010" y="373730"/>
                    <a:pt x="465201" y="381905"/>
                    <a:pt x="475298" y="381905"/>
                  </a:cubicBezTo>
                  <a:cubicBezTo>
                    <a:pt x="485394" y="381905"/>
                    <a:pt x="493586" y="373730"/>
                    <a:pt x="493586" y="363640"/>
                  </a:cubicBezTo>
                  <a:cubicBezTo>
                    <a:pt x="493586" y="353551"/>
                    <a:pt x="485394" y="345376"/>
                    <a:pt x="475298" y="345376"/>
                  </a:cubicBezTo>
                  <a:close/>
                  <a:moveTo>
                    <a:pt x="475298" y="436698"/>
                  </a:moveTo>
                  <a:cubicBezTo>
                    <a:pt x="465201" y="436698"/>
                    <a:pt x="457010" y="444873"/>
                    <a:pt x="457010" y="454963"/>
                  </a:cubicBezTo>
                  <a:cubicBezTo>
                    <a:pt x="457010" y="465053"/>
                    <a:pt x="465201" y="473227"/>
                    <a:pt x="475298" y="473227"/>
                  </a:cubicBezTo>
                  <a:cubicBezTo>
                    <a:pt x="485394" y="473227"/>
                    <a:pt x="493586" y="465053"/>
                    <a:pt x="493586" y="454963"/>
                  </a:cubicBezTo>
                  <a:cubicBezTo>
                    <a:pt x="493586" y="444873"/>
                    <a:pt x="485394" y="436698"/>
                    <a:pt x="475298" y="436698"/>
                  </a:cubicBezTo>
                  <a:close/>
                  <a:moveTo>
                    <a:pt x="475298" y="528021"/>
                  </a:moveTo>
                  <a:cubicBezTo>
                    <a:pt x="465138" y="527983"/>
                    <a:pt x="456947" y="536164"/>
                    <a:pt x="456883" y="546285"/>
                  </a:cubicBezTo>
                  <a:cubicBezTo>
                    <a:pt x="456819" y="556407"/>
                    <a:pt x="465011" y="564638"/>
                    <a:pt x="475171" y="564676"/>
                  </a:cubicBezTo>
                  <a:cubicBezTo>
                    <a:pt x="485331" y="564714"/>
                    <a:pt x="493523" y="556533"/>
                    <a:pt x="493586" y="546412"/>
                  </a:cubicBezTo>
                  <a:cubicBezTo>
                    <a:pt x="493586" y="546367"/>
                    <a:pt x="493586" y="546330"/>
                    <a:pt x="493586" y="546285"/>
                  </a:cubicBezTo>
                  <a:cubicBezTo>
                    <a:pt x="493586" y="536195"/>
                    <a:pt x="485394" y="528021"/>
                    <a:pt x="475298" y="528021"/>
                  </a:cubicBezTo>
                  <a:close/>
                  <a:moveTo>
                    <a:pt x="429578" y="25748"/>
                  </a:moveTo>
                  <a:cubicBezTo>
                    <a:pt x="419481" y="25748"/>
                    <a:pt x="411290" y="33922"/>
                    <a:pt x="411290" y="44012"/>
                  </a:cubicBezTo>
                  <a:cubicBezTo>
                    <a:pt x="411290" y="54102"/>
                    <a:pt x="419481" y="62277"/>
                    <a:pt x="429578" y="62277"/>
                  </a:cubicBezTo>
                  <a:cubicBezTo>
                    <a:pt x="439675" y="62277"/>
                    <a:pt x="447866" y="54102"/>
                    <a:pt x="447866" y="44012"/>
                  </a:cubicBezTo>
                  <a:cubicBezTo>
                    <a:pt x="447739" y="33998"/>
                    <a:pt x="439611" y="25938"/>
                    <a:pt x="429578" y="25938"/>
                  </a:cubicBezTo>
                  <a:close/>
                  <a:moveTo>
                    <a:pt x="475298" y="162731"/>
                  </a:moveTo>
                  <a:cubicBezTo>
                    <a:pt x="465201" y="162731"/>
                    <a:pt x="457010" y="170906"/>
                    <a:pt x="457010" y="180996"/>
                  </a:cubicBezTo>
                  <a:cubicBezTo>
                    <a:pt x="457010" y="191086"/>
                    <a:pt x="465201" y="199260"/>
                    <a:pt x="475298" y="199260"/>
                  </a:cubicBezTo>
                  <a:cubicBezTo>
                    <a:pt x="485394" y="199260"/>
                    <a:pt x="493586" y="191086"/>
                    <a:pt x="493586" y="180996"/>
                  </a:cubicBezTo>
                  <a:cubicBezTo>
                    <a:pt x="493586" y="170906"/>
                    <a:pt x="485394" y="162731"/>
                    <a:pt x="475298" y="162731"/>
                  </a:cubicBezTo>
                  <a:close/>
                  <a:moveTo>
                    <a:pt x="521018" y="573682"/>
                  </a:moveTo>
                  <a:cubicBezTo>
                    <a:pt x="510922" y="573682"/>
                    <a:pt x="502730" y="581856"/>
                    <a:pt x="502730" y="591946"/>
                  </a:cubicBezTo>
                  <a:cubicBezTo>
                    <a:pt x="502730" y="591946"/>
                    <a:pt x="502730" y="591946"/>
                    <a:pt x="502730" y="592263"/>
                  </a:cubicBezTo>
                  <a:cubicBezTo>
                    <a:pt x="512826" y="596747"/>
                    <a:pt x="523113" y="600971"/>
                    <a:pt x="533591" y="604947"/>
                  </a:cubicBezTo>
                  <a:cubicBezTo>
                    <a:pt x="541020" y="598123"/>
                    <a:pt x="541528" y="586568"/>
                    <a:pt x="534670" y="579142"/>
                  </a:cubicBezTo>
                  <a:cubicBezTo>
                    <a:pt x="531114" y="575293"/>
                    <a:pt x="526098" y="573143"/>
                    <a:pt x="520891" y="573238"/>
                  </a:cubicBezTo>
                  <a:close/>
                  <a:moveTo>
                    <a:pt x="475298" y="254054"/>
                  </a:moveTo>
                  <a:cubicBezTo>
                    <a:pt x="465201" y="254054"/>
                    <a:pt x="457010" y="262228"/>
                    <a:pt x="457010" y="272318"/>
                  </a:cubicBezTo>
                  <a:cubicBezTo>
                    <a:pt x="457010" y="282408"/>
                    <a:pt x="465201" y="290583"/>
                    <a:pt x="475298" y="290583"/>
                  </a:cubicBezTo>
                  <a:cubicBezTo>
                    <a:pt x="485394" y="290583"/>
                    <a:pt x="493586" y="282408"/>
                    <a:pt x="493586" y="272318"/>
                  </a:cubicBezTo>
                  <a:cubicBezTo>
                    <a:pt x="493459" y="262304"/>
                    <a:pt x="485331" y="254244"/>
                    <a:pt x="475298" y="254244"/>
                  </a:cubicBezTo>
                  <a:close/>
                  <a:moveTo>
                    <a:pt x="475298" y="71409"/>
                  </a:moveTo>
                  <a:cubicBezTo>
                    <a:pt x="465201" y="71409"/>
                    <a:pt x="457010" y="79584"/>
                    <a:pt x="457010" y="89673"/>
                  </a:cubicBezTo>
                  <a:cubicBezTo>
                    <a:pt x="457010" y="99763"/>
                    <a:pt x="465201" y="107938"/>
                    <a:pt x="475298" y="107938"/>
                  </a:cubicBezTo>
                  <a:cubicBezTo>
                    <a:pt x="485394" y="107938"/>
                    <a:pt x="493586" y="99763"/>
                    <a:pt x="493586" y="89673"/>
                  </a:cubicBezTo>
                  <a:cubicBezTo>
                    <a:pt x="493586" y="79584"/>
                    <a:pt x="485394" y="71409"/>
                    <a:pt x="475298" y="71409"/>
                  </a:cubicBezTo>
                  <a:close/>
                  <a:moveTo>
                    <a:pt x="521018" y="482359"/>
                  </a:moveTo>
                  <a:cubicBezTo>
                    <a:pt x="510922" y="482359"/>
                    <a:pt x="502730" y="490534"/>
                    <a:pt x="502730" y="500624"/>
                  </a:cubicBezTo>
                  <a:cubicBezTo>
                    <a:pt x="502730" y="510714"/>
                    <a:pt x="510922" y="518888"/>
                    <a:pt x="521018" y="518888"/>
                  </a:cubicBezTo>
                  <a:cubicBezTo>
                    <a:pt x="531114" y="518888"/>
                    <a:pt x="539306" y="510714"/>
                    <a:pt x="539306" y="500624"/>
                  </a:cubicBezTo>
                  <a:cubicBezTo>
                    <a:pt x="539179" y="490610"/>
                    <a:pt x="531051" y="482550"/>
                    <a:pt x="521018" y="482550"/>
                  </a:cubicBezTo>
                  <a:close/>
                  <a:moveTo>
                    <a:pt x="383858" y="162731"/>
                  </a:moveTo>
                  <a:cubicBezTo>
                    <a:pt x="373762" y="162731"/>
                    <a:pt x="365570" y="170906"/>
                    <a:pt x="365570" y="180996"/>
                  </a:cubicBezTo>
                  <a:cubicBezTo>
                    <a:pt x="365570" y="191086"/>
                    <a:pt x="373762" y="199260"/>
                    <a:pt x="383858" y="199260"/>
                  </a:cubicBezTo>
                  <a:cubicBezTo>
                    <a:pt x="393954" y="199260"/>
                    <a:pt x="402146" y="191086"/>
                    <a:pt x="402146" y="180996"/>
                  </a:cubicBezTo>
                  <a:cubicBezTo>
                    <a:pt x="402146" y="170906"/>
                    <a:pt x="393954" y="162731"/>
                    <a:pt x="383858" y="162731"/>
                  </a:cubicBezTo>
                  <a:close/>
                  <a:moveTo>
                    <a:pt x="383858" y="254054"/>
                  </a:moveTo>
                  <a:cubicBezTo>
                    <a:pt x="373762" y="254054"/>
                    <a:pt x="365570" y="262228"/>
                    <a:pt x="365570" y="272318"/>
                  </a:cubicBezTo>
                  <a:cubicBezTo>
                    <a:pt x="365570" y="282408"/>
                    <a:pt x="373762" y="290583"/>
                    <a:pt x="383858" y="290583"/>
                  </a:cubicBezTo>
                  <a:cubicBezTo>
                    <a:pt x="393954" y="290583"/>
                    <a:pt x="402146" y="282408"/>
                    <a:pt x="402146" y="272318"/>
                  </a:cubicBezTo>
                  <a:cubicBezTo>
                    <a:pt x="402019" y="262304"/>
                    <a:pt x="393891" y="254244"/>
                    <a:pt x="383858" y="254244"/>
                  </a:cubicBezTo>
                  <a:close/>
                  <a:moveTo>
                    <a:pt x="383858" y="71409"/>
                  </a:moveTo>
                  <a:cubicBezTo>
                    <a:pt x="373762" y="71409"/>
                    <a:pt x="365570" y="79584"/>
                    <a:pt x="365570" y="89673"/>
                  </a:cubicBezTo>
                  <a:cubicBezTo>
                    <a:pt x="365570" y="99763"/>
                    <a:pt x="373762" y="107938"/>
                    <a:pt x="383858" y="107938"/>
                  </a:cubicBezTo>
                  <a:cubicBezTo>
                    <a:pt x="393954" y="107938"/>
                    <a:pt x="402146" y="99763"/>
                    <a:pt x="402146" y="89673"/>
                  </a:cubicBezTo>
                  <a:cubicBezTo>
                    <a:pt x="402146" y="79584"/>
                    <a:pt x="393954" y="71409"/>
                    <a:pt x="383858" y="71409"/>
                  </a:cubicBezTo>
                  <a:close/>
                  <a:moveTo>
                    <a:pt x="383858" y="345376"/>
                  </a:moveTo>
                  <a:cubicBezTo>
                    <a:pt x="373762" y="345376"/>
                    <a:pt x="365570" y="353551"/>
                    <a:pt x="365570" y="363640"/>
                  </a:cubicBezTo>
                  <a:cubicBezTo>
                    <a:pt x="365570" y="373730"/>
                    <a:pt x="373762" y="381905"/>
                    <a:pt x="383858" y="381905"/>
                  </a:cubicBezTo>
                  <a:cubicBezTo>
                    <a:pt x="393954" y="381905"/>
                    <a:pt x="402146" y="373730"/>
                    <a:pt x="402146" y="363640"/>
                  </a:cubicBezTo>
                  <a:cubicBezTo>
                    <a:pt x="402146" y="353551"/>
                    <a:pt x="393954" y="345376"/>
                    <a:pt x="383858" y="345376"/>
                  </a:cubicBezTo>
                  <a:close/>
                  <a:moveTo>
                    <a:pt x="429578" y="208392"/>
                  </a:moveTo>
                  <a:cubicBezTo>
                    <a:pt x="419481" y="208392"/>
                    <a:pt x="411290" y="216567"/>
                    <a:pt x="411290" y="226657"/>
                  </a:cubicBezTo>
                  <a:cubicBezTo>
                    <a:pt x="411290" y="236747"/>
                    <a:pt x="419481" y="244921"/>
                    <a:pt x="429578" y="244921"/>
                  </a:cubicBezTo>
                  <a:cubicBezTo>
                    <a:pt x="439675" y="244921"/>
                    <a:pt x="447866" y="236747"/>
                    <a:pt x="447866" y="226657"/>
                  </a:cubicBezTo>
                  <a:cubicBezTo>
                    <a:pt x="447866" y="216567"/>
                    <a:pt x="439675" y="208392"/>
                    <a:pt x="429578" y="208392"/>
                  </a:cubicBezTo>
                  <a:close/>
                  <a:moveTo>
                    <a:pt x="429578" y="117070"/>
                  </a:moveTo>
                  <a:cubicBezTo>
                    <a:pt x="419481" y="117070"/>
                    <a:pt x="411290" y="125245"/>
                    <a:pt x="411290" y="135335"/>
                  </a:cubicBezTo>
                  <a:cubicBezTo>
                    <a:pt x="411290" y="145424"/>
                    <a:pt x="419481" y="153599"/>
                    <a:pt x="429578" y="153599"/>
                  </a:cubicBezTo>
                  <a:cubicBezTo>
                    <a:pt x="439675" y="153599"/>
                    <a:pt x="447866" y="145424"/>
                    <a:pt x="447866" y="135335"/>
                  </a:cubicBezTo>
                  <a:cubicBezTo>
                    <a:pt x="447866" y="125245"/>
                    <a:pt x="439675" y="117070"/>
                    <a:pt x="429578" y="117070"/>
                  </a:cubicBezTo>
                  <a:close/>
                  <a:moveTo>
                    <a:pt x="429578" y="299715"/>
                  </a:moveTo>
                  <a:cubicBezTo>
                    <a:pt x="419481" y="299715"/>
                    <a:pt x="411290" y="307890"/>
                    <a:pt x="411290" y="317979"/>
                  </a:cubicBezTo>
                  <a:cubicBezTo>
                    <a:pt x="411290" y="328069"/>
                    <a:pt x="419481" y="336244"/>
                    <a:pt x="429578" y="336244"/>
                  </a:cubicBezTo>
                  <a:cubicBezTo>
                    <a:pt x="439675" y="336244"/>
                    <a:pt x="447866" y="328069"/>
                    <a:pt x="447866" y="317979"/>
                  </a:cubicBezTo>
                  <a:cubicBezTo>
                    <a:pt x="447866" y="307890"/>
                    <a:pt x="439675" y="299715"/>
                    <a:pt x="429578" y="299715"/>
                  </a:cubicBezTo>
                  <a:close/>
                  <a:moveTo>
                    <a:pt x="429578" y="482359"/>
                  </a:moveTo>
                  <a:cubicBezTo>
                    <a:pt x="419481" y="482359"/>
                    <a:pt x="411290" y="490534"/>
                    <a:pt x="411290" y="500624"/>
                  </a:cubicBezTo>
                  <a:cubicBezTo>
                    <a:pt x="411290" y="510714"/>
                    <a:pt x="419481" y="518888"/>
                    <a:pt x="429578" y="518888"/>
                  </a:cubicBezTo>
                  <a:cubicBezTo>
                    <a:pt x="439675" y="518888"/>
                    <a:pt x="447866" y="510714"/>
                    <a:pt x="447866" y="500624"/>
                  </a:cubicBezTo>
                  <a:cubicBezTo>
                    <a:pt x="447739" y="490610"/>
                    <a:pt x="439611" y="482550"/>
                    <a:pt x="429578" y="482550"/>
                  </a:cubicBezTo>
                  <a:close/>
                  <a:moveTo>
                    <a:pt x="429578" y="391037"/>
                  </a:moveTo>
                  <a:cubicBezTo>
                    <a:pt x="419481" y="391037"/>
                    <a:pt x="411290" y="399212"/>
                    <a:pt x="411290" y="409302"/>
                  </a:cubicBezTo>
                  <a:cubicBezTo>
                    <a:pt x="411290" y="419391"/>
                    <a:pt x="419481" y="427566"/>
                    <a:pt x="429578" y="427566"/>
                  </a:cubicBezTo>
                  <a:cubicBezTo>
                    <a:pt x="439675" y="427566"/>
                    <a:pt x="447866" y="419391"/>
                    <a:pt x="447866" y="409302"/>
                  </a:cubicBezTo>
                  <a:cubicBezTo>
                    <a:pt x="447866" y="399212"/>
                    <a:pt x="439675" y="391037"/>
                    <a:pt x="429578" y="391037"/>
                  </a:cubicBezTo>
                  <a:close/>
                  <a:moveTo>
                    <a:pt x="566738" y="71409"/>
                  </a:moveTo>
                  <a:cubicBezTo>
                    <a:pt x="556641" y="71409"/>
                    <a:pt x="548450" y="79584"/>
                    <a:pt x="548450" y="89673"/>
                  </a:cubicBezTo>
                  <a:cubicBezTo>
                    <a:pt x="548450" y="99763"/>
                    <a:pt x="556641" y="107938"/>
                    <a:pt x="566738" y="107938"/>
                  </a:cubicBezTo>
                  <a:cubicBezTo>
                    <a:pt x="576835" y="107938"/>
                    <a:pt x="585026" y="99763"/>
                    <a:pt x="585026" y="89673"/>
                  </a:cubicBezTo>
                  <a:cubicBezTo>
                    <a:pt x="585026" y="79584"/>
                    <a:pt x="576835" y="71409"/>
                    <a:pt x="566738" y="71409"/>
                  </a:cubicBezTo>
                  <a:close/>
                  <a:moveTo>
                    <a:pt x="612458" y="391037"/>
                  </a:moveTo>
                  <a:cubicBezTo>
                    <a:pt x="602362" y="391037"/>
                    <a:pt x="594170" y="399212"/>
                    <a:pt x="594170" y="409302"/>
                  </a:cubicBezTo>
                  <a:cubicBezTo>
                    <a:pt x="594170" y="419391"/>
                    <a:pt x="602362" y="427566"/>
                    <a:pt x="612458" y="427566"/>
                  </a:cubicBezTo>
                  <a:cubicBezTo>
                    <a:pt x="622554" y="427566"/>
                    <a:pt x="630746" y="419391"/>
                    <a:pt x="630746" y="409302"/>
                  </a:cubicBezTo>
                  <a:cubicBezTo>
                    <a:pt x="630746" y="399212"/>
                    <a:pt x="622554" y="391037"/>
                    <a:pt x="612458" y="391037"/>
                  </a:cubicBezTo>
                  <a:close/>
                  <a:moveTo>
                    <a:pt x="612458" y="299715"/>
                  </a:moveTo>
                  <a:cubicBezTo>
                    <a:pt x="602362" y="299715"/>
                    <a:pt x="594170" y="307890"/>
                    <a:pt x="594170" y="317979"/>
                  </a:cubicBezTo>
                  <a:cubicBezTo>
                    <a:pt x="594170" y="328069"/>
                    <a:pt x="602362" y="336244"/>
                    <a:pt x="612458" y="336244"/>
                  </a:cubicBezTo>
                  <a:cubicBezTo>
                    <a:pt x="622554" y="336244"/>
                    <a:pt x="630746" y="328069"/>
                    <a:pt x="630746" y="317979"/>
                  </a:cubicBezTo>
                  <a:cubicBezTo>
                    <a:pt x="630746" y="307890"/>
                    <a:pt x="622554" y="299715"/>
                    <a:pt x="612458" y="299715"/>
                  </a:cubicBezTo>
                  <a:close/>
                  <a:moveTo>
                    <a:pt x="612458" y="482359"/>
                  </a:moveTo>
                  <a:cubicBezTo>
                    <a:pt x="602362" y="482359"/>
                    <a:pt x="594170" y="490534"/>
                    <a:pt x="594170" y="500624"/>
                  </a:cubicBezTo>
                  <a:cubicBezTo>
                    <a:pt x="594170" y="510714"/>
                    <a:pt x="602362" y="518888"/>
                    <a:pt x="612458" y="518888"/>
                  </a:cubicBezTo>
                  <a:cubicBezTo>
                    <a:pt x="622554" y="518888"/>
                    <a:pt x="630746" y="510714"/>
                    <a:pt x="630746" y="500624"/>
                  </a:cubicBezTo>
                  <a:cubicBezTo>
                    <a:pt x="630619" y="490610"/>
                    <a:pt x="622491" y="482550"/>
                    <a:pt x="612458" y="482550"/>
                  </a:cubicBezTo>
                  <a:close/>
                  <a:moveTo>
                    <a:pt x="521018" y="391037"/>
                  </a:moveTo>
                  <a:cubicBezTo>
                    <a:pt x="510922" y="391037"/>
                    <a:pt x="502730" y="399212"/>
                    <a:pt x="502730" y="409302"/>
                  </a:cubicBezTo>
                  <a:cubicBezTo>
                    <a:pt x="502730" y="419391"/>
                    <a:pt x="510922" y="427566"/>
                    <a:pt x="521018" y="427566"/>
                  </a:cubicBezTo>
                  <a:cubicBezTo>
                    <a:pt x="531114" y="427566"/>
                    <a:pt x="539306" y="419391"/>
                    <a:pt x="539306" y="409302"/>
                  </a:cubicBezTo>
                  <a:cubicBezTo>
                    <a:pt x="539306" y="399212"/>
                    <a:pt x="531114" y="391037"/>
                    <a:pt x="521018" y="391037"/>
                  </a:cubicBezTo>
                  <a:close/>
                  <a:moveTo>
                    <a:pt x="612458" y="25748"/>
                  </a:moveTo>
                  <a:cubicBezTo>
                    <a:pt x="602362" y="25748"/>
                    <a:pt x="594170" y="33922"/>
                    <a:pt x="594170" y="44012"/>
                  </a:cubicBezTo>
                  <a:cubicBezTo>
                    <a:pt x="594170" y="54102"/>
                    <a:pt x="602362" y="62277"/>
                    <a:pt x="612458" y="62277"/>
                  </a:cubicBezTo>
                  <a:cubicBezTo>
                    <a:pt x="622554" y="62277"/>
                    <a:pt x="630746" y="54102"/>
                    <a:pt x="630746" y="44012"/>
                  </a:cubicBezTo>
                  <a:cubicBezTo>
                    <a:pt x="630619" y="33998"/>
                    <a:pt x="622491" y="25938"/>
                    <a:pt x="612458" y="25938"/>
                  </a:cubicBezTo>
                  <a:close/>
                  <a:moveTo>
                    <a:pt x="658178" y="619343"/>
                  </a:moveTo>
                  <a:cubicBezTo>
                    <a:pt x="648970" y="619381"/>
                    <a:pt x="641224" y="626293"/>
                    <a:pt x="640144" y="635451"/>
                  </a:cubicBezTo>
                  <a:cubicBezTo>
                    <a:pt x="651891" y="637734"/>
                    <a:pt x="663829" y="639700"/>
                    <a:pt x="676085" y="641349"/>
                  </a:cubicBezTo>
                  <a:cubicBezTo>
                    <a:pt x="678180" y="631475"/>
                    <a:pt x="671830" y="621797"/>
                    <a:pt x="661925" y="619730"/>
                  </a:cubicBezTo>
                  <a:cubicBezTo>
                    <a:pt x="660718" y="619470"/>
                    <a:pt x="659448" y="619343"/>
                    <a:pt x="658178" y="619343"/>
                  </a:cubicBezTo>
                  <a:close/>
                  <a:moveTo>
                    <a:pt x="383858" y="436698"/>
                  </a:moveTo>
                  <a:cubicBezTo>
                    <a:pt x="373762" y="436698"/>
                    <a:pt x="365570" y="444873"/>
                    <a:pt x="365570" y="454963"/>
                  </a:cubicBezTo>
                  <a:cubicBezTo>
                    <a:pt x="365570" y="465053"/>
                    <a:pt x="373762" y="473227"/>
                    <a:pt x="383858" y="473227"/>
                  </a:cubicBezTo>
                  <a:cubicBezTo>
                    <a:pt x="393954" y="473227"/>
                    <a:pt x="402146" y="465053"/>
                    <a:pt x="402146" y="454963"/>
                  </a:cubicBezTo>
                  <a:cubicBezTo>
                    <a:pt x="402146" y="444873"/>
                    <a:pt x="393954" y="436698"/>
                    <a:pt x="383858" y="436698"/>
                  </a:cubicBezTo>
                  <a:close/>
                  <a:moveTo>
                    <a:pt x="612458" y="208392"/>
                  </a:moveTo>
                  <a:cubicBezTo>
                    <a:pt x="602362" y="208392"/>
                    <a:pt x="594170" y="216567"/>
                    <a:pt x="594170" y="226657"/>
                  </a:cubicBezTo>
                  <a:cubicBezTo>
                    <a:pt x="594170" y="236747"/>
                    <a:pt x="602362" y="244921"/>
                    <a:pt x="612458" y="244921"/>
                  </a:cubicBezTo>
                  <a:cubicBezTo>
                    <a:pt x="622554" y="244921"/>
                    <a:pt x="630746" y="236747"/>
                    <a:pt x="630746" y="226657"/>
                  </a:cubicBezTo>
                  <a:cubicBezTo>
                    <a:pt x="630746" y="216567"/>
                    <a:pt x="622554" y="208392"/>
                    <a:pt x="612458" y="208392"/>
                  </a:cubicBezTo>
                  <a:close/>
                  <a:moveTo>
                    <a:pt x="612458" y="117070"/>
                  </a:moveTo>
                  <a:cubicBezTo>
                    <a:pt x="602362" y="117070"/>
                    <a:pt x="594170" y="125245"/>
                    <a:pt x="594170" y="135335"/>
                  </a:cubicBezTo>
                  <a:cubicBezTo>
                    <a:pt x="594170" y="145424"/>
                    <a:pt x="602362" y="153599"/>
                    <a:pt x="612458" y="153599"/>
                  </a:cubicBezTo>
                  <a:cubicBezTo>
                    <a:pt x="622554" y="153599"/>
                    <a:pt x="630746" y="145424"/>
                    <a:pt x="630746" y="135335"/>
                  </a:cubicBezTo>
                  <a:cubicBezTo>
                    <a:pt x="630746" y="125245"/>
                    <a:pt x="622554" y="117070"/>
                    <a:pt x="612458" y="117070"/>
                  </a:cubicBezTo>
                  <a:close/>
                  <a:moveTo>
                    <a:pt x="612458" y="573682"/>
                  </a:moveTo>
                  <a:cubicBezTo>
                    <a:pt x="602362" y="573682"/>
                    <a:pt x="594170" y="581856"/>
                    <a:pt x="594170" y="591946"/>
                  </a:cubicBezTo>
                  <a:cubicBezTo>
                    <a:pt x="594170" y="602036"/>
                    <a:pt x="602362" y="610211"/>
                    <a:pt x="612458" y="610211"/>
                  </a:cubicBezTo>
                  <a:cubicBezTo>
                    <a:pt x="622554" y="610211"/>
                    <a:pt x="630746" y="602036"/>
                    <a:pt x="630746" y="591946"/>
                  </a:cubicBezTo>
                  <a:cubicBezTo>
                    <a:pt x="630746" y="581856"/>
                    <a:pt x="622554" y="573682"/>
                    <a:pt x="612458" y="573682"/>
                  </a:cubicBezTo>
                  <a:close/>
                  <a:moveTo>
                    <a:pt x="521018" y="25748"/>
                  </a:moveTo>
                  <a:cubicBezTo>
                    <a:pt x="510922" y="25748"/>
                    <a:pt x="502730" y="33922"/>
                    <a:pt x="502730" y="44012"/>
                  </a:cubicBezTo>
                  <a:cubicBezTo>
                    <a:pt x="502730" y="54102"/>
                    <a:pt x="510922" y="62277"/>
                    <a:pt x="521018" y="62277"/>
                  </a:cubicBezTo>
                  <a:cubicBezTo>
                    <a:pt x="531114" y="62277"/>
                    <a:pt x="539306" y="54102"/>
                    <a:pt x="539306" y="44012"/>
                  </a:cubicBezTo>
                  <a:cubicBezTo>
                    <a:pt x="539179" y="33998"/>
                    <a:pt x="531051" y="25938"/>
                    <a:pt x="521018" y="25938"/>
                  </a:cubicBezTo>
                  <a:close/>
                  <a:moveTo>
                    <a:pt x="521018" y="117070"/>
                  </a:moveTo>
                  <a:cubicBezTo>
                    <a:pt x="510922" y="117070"/>
                    <a:pt x="502730" y="125245"/>
                    <a:pt x="502730" y="135335"/>
                  </a:cubicBezTo>
                  <a:cubicBezTo>
                    <a:pt x="502730" y="145424"/>
                    <a:pt x="510922" y="153599"/>
                    <a:pt x="521018" y="153599"/>
                  </a:cubicBezTo>
                  <a:cubicBezTo>
                    <a:pt x="531114" y="153599"/>
                    <a:pt x="539306" y="145424"/>
                    <a:pt x="539306" y="135335"/>
                  </a:cubicBezTo>
                  <a:cubicBezTo>
                    <a:pt x="539306" y="125245"/>
                    <a:pt x="531114" y="117070"/>
                    <a:pt x="521018" y="117070"/>
                  </a:cubicBezTo>
                  <a:close/>
                  <a:moveTo>
                    <a:pt x="521018" y="208392"/>
                  </a:moveTo>
                  <a:cubicBezTo>
                    <a:pt x="510922" y="208392"/>
                    <a:pt x="502730" y="216567"/>
                    <a:pt x="502730" y="226657"/>
                  </a:cubicBezTo>
                  <a:cubicBezTo>
                    <a:pt x="502730" y="236747"/>
                    <a:pt x="510922" y="244921"/>
                    <a:pt x="521018" y="244921"/>
                  </a:cubicBezTo>
                  <a:cubicBezTo>
                    <a:pt x="531114" y="244921"/>
                    <a:pt x="539306" y="236747"/>
                    <a:pt x="539306" y="226657"/>
                  </a:cubicBezTo>
                  <a:cubicBezTo>
                    <a:pt x="539306" y="216567"/>
                    <a:pt x="531114" y="208392"/>
                    <a:pt x="521018" y="208392"/>
                  </a:cubicBezTo>
                  <a:close/>
                  <a:moveTo>
                    <a:pt x="521018" y="299715"/>
                  </a:moveTo>
                  <a:cubicBezTo>
                    <a:pt x="510922" y="299715"/>
                    <a:pt x="502730" y="307890"/>
                    <a:pt x="502730" y="317979"/>
                  </a:cubicBezTo>
                  <a:cubicBezTo>
                    <a:pt x="502730" y="328069"/>
                    <a:pt x="510922" y="336244"/>
                    <a:pt x="521018" y="336244"/>
                  </a:cubicBezTo>
                  <a:cubicBezTo>
                    <a:pt x="531114" y="336244"/>
                    <a:pt x="539306" y="328069"/>
                    <a:pt x="539306" y="317979"/>
                  </a:cubicBezTo>
                  <a:cubicBezTo>
                    <a:pt x="539306" y="307890"/>
                    <a:pt x="531114" y="299715"/>
                    <a:pt x="521018" y="299715"/>
                  </a:cubicBezTo>
                  <a:close/>
                  <a:moveTo>
                    <a:pt x="566738" y="162731"/>
                  </a:moveTo>
                  <a:cubicBezTo>
                    <a:pt x="556641" y="162731"/>
                    <a:pt x="548450" y="170906"/>
                    <a:pt x="548450" y="180996"/>
                  </a:cubicBezTo>
                  <a:cubicBezTo>
                    <a:pt x="548450" y="191086"/>
                    <a:pt x="556641" y="199260"/>
                    <a:pt x="566738" y="199260"/>
                  </a:cubicBezTo>
                  <a:cubicBezTo>
                    <a:pt x="576835" y="199260"/>
                    <a:pt x="585026" y="191086"/>
                    <a:pt x="585026" y="180996"/>
                  </a:cubicBezTo>
                  <a:cubicBezTo>
                    <a:pt x="585026" y="170906"/>
                    <a:pt x="576835" y="162731"/>
                    <a:pt x="566738" y="162731"/>
                  </a:cubicBezTo>
                  <a:close/>
                  <a:moveTo>
                    <a:pt x="566738" y="528021"/>
                  </a:moveTo>
                  <a:cubicBezTo>
                    <a:pt x="556578" y="527983"/>
                    <a:pt x="548387" y="536164"/>
                    <a:pt x="548323" y="546285"/>
                  </a:cubicBezTo>
                  <a:cubicBezTo>
                    <a:pt x="548260" y="556407"/>
                    <a:pt x="556451" y="564638"/>
                    <a:pt x="566611" y="564676"/>
                  </a:cubicBezTo>
                  <a:cubicBezTo>
                    <a:pt x="576771" y="564714"/>
                    <a:pt x="584962" y="556533"/>
                    <a:pt x="585026" y="546412"/>
                  </a:cubicBezTo>
                  <a:cubicBezTo>
                    <a:pt x="585026" y="546367"/>
                    <a:pt x="585026" y="546330"/>
                    <a:pt x="585026" y="546285"/>
                  </a:cubicBezTo>
                  <a:cubicBezTo>
                    <a:pt x="585026" y="536195"/>
                    <a:pt x="576835" y="528021"/>
                    <a:pt x="566738" y="528021"/>
                  </a:cubicBezTo>
                  <a:close/>
                  <a:moveTo>
                    <a:pt x="566738" y="254054"/>
                  </a:moveTo>
                  <a:cubicBezTo>
                    <a:pt x="556641" y="254054"/>
                    <a:pt x="548450" y="262228"/>
                    <a:pt x="548450" y="272318"/>
                  </a:cubicBezTo>
                  <a:cubicBezTo>
                    <a:pt x="548450" y="282408"/>
                    <a:pt x="556641" y="290583"/>
                    <a:pt x="566738" y="290583"/>
                  </a:cubicBezTo>
                  <a:cubicBezTo>
                    <a:pt x="576835" y="290583"/>
                    <a:pt x="585026" y="282408"/>
                    <a:pt x="585026" y="272318"/>
                  </a:cubicBezTo>
                  <a:cubicBezTo>
                    <a:pt x="584899" y="262304"/>
                    <a:pt x="576771" y="254244"/>
                    <a:pt x="566738" y="254244"/>
                  </a:cubicBezTo>
                  <a:close/>
                  <a:moveTo>
                    <a:pt x="566738" y="345376"/>
                  </a:moveTo>
                  <a:cubicBezTo>
                    <a:pt x="556641" y="345376"/>
                    <a:pt x="548450" y="353551"/>
                    <a:pt x="548450" y="363640"/>
                  </a:cubicBezTo>
                  <a:cubicBezTo>
                    <a:pt x="548450" y="373730"/>
                    <a:pt x="556641" y="381905"/>
                    <a:pt x="566738" y="381905"/>
                  </a:cubicBezTo>
                  <a:cubicBezTo>
                    <a:pt x="576835" y="381905"/>
                    <a:pt x="585026" y="373730"/>
                    <a:pt x="585026" y="363640"/>
                  </a:cubicBezTo>
                  <a:cubicBezTo>
                    <a:pt x="585026" y="353551"/>
                    <a:pt x="576835" y="345376"/>
                    <a:pt x="566738" y="345376"/>
                  </a:cubicBezTo>
                  <a:close/>
                  <a:moveTo>
                    <a:pt x="566738" y="436698"/>
                  </a:moveTo>
                  <a:cubicBezTo>
                    <a:pt x="556641" y="436698"/>
                    <a:pt x="548450" y="444873"/>
                    <a:pt x="548450" y="454963"/>
                  </a:cubicBezTo>
                  <a:cubicBezTo>
                    <a:pt x="548450" y="465053"/>
                    <a:pt x="556641" y="473227"/>
                    <a:pt x="566738" y="473227"/>
                  </a:cubicBezTo>
                  <a:cubicBezTo>
                    <a:pt x="576835" y="473227"/>
                    <a:pt x="585026" y="465053"/>
                    <a:pt x="585026" y="454963"/>
                  </a:cubicBezTo>
                  <a:cubicBezTo>
                    <a:pt x="585026" y="444873"/>
                    <a:pt x="576835" y="436698"/>
                    <a:pt x="566738" y="436698"/>
                  </a:cubicBezTo>
                  <a:close/>
                  <a:moveTo>
                    <a:pt x="338138" y="299715"/>
                  </a:moveTo>
                  <a:cubicBezTo>
                    <a:pt x="328041" y="299715"/>
                    <a:pt x="319849" y="307890"/>
                    <a:pt x="319849" y="317979"/>
                  </a:cubicBezTo>
                  <a:cubicBezTo>
                    <a:pt x="319849" y="328069"/>
                    <a:pt x="328041" y="336244"/>
                    <a:pt x="338138" y="336244"/>
                  </a:cubicBezTo>
                  <a:cubicBezTo>
                    <a:pt x="348235" y="336244"/>
                    <a:pt x="356426" y="328069"/>
                    <a:pt x="356426" y="317979"/>
                  </a:cubicBezTo>
                  <a:cubicBezTo>
                    <a:pt x="356426" y="307890"/>
                    <a:pt x="348235" y="299715"/>
                    <a:pt x="338138" y="299715"/>
                  </a:cubicBezTo>
                  <a:close/>
                  <a:moveTo>
                    <a:pt x="292418" y="16616"/>
                  </a:moveTo>
                  <a:cubicBezTo>
                    <a:pt x="301879" y="16590"/>
                    <a:pt x="309753" y="9392"/>
                    <a:pt x="310579" y="0"/>
                  </a:cubicBezTo>
                  <a:lnTo>
                    <a:pt x="274193" y="0"/>
                  </a:lnTo>
                  <a:cubicBezTo>
                    <a:pt x="275019" y="9443"/>
                    <a:pt x="282956" y="16679"/>
                    <a:pt x="292418" y="16616"/>
                  </a:cubicBezTo>
                  <a:close/>
                  <a:moveTo>
                    <a:pt x="200978" y="16616"/>
                  </a:moveTo>
                  <a:cubicBezTo>
                    <a:pt x="210439" y="16590"/>
                    <a:pt x="218313" y="9392"/>
                    <a:pt x="219139" y="0"/>
                  </a:cubicBezTo>
                  <a:lnTo>
                    <a:pt x="182880" y="0"/>
                  </a:lnTo>
                  <a:cubicBezTo>
                    <a:pt x="183642" y="9392"/>
                    <a:pt x="191516" y="16616"/>
                    <a:pt x="200978" y="16616"/>
                  </a:cubicBezTo>
                  <a:close/>
                  <a:moveTo>
                    <a:pt x="109538" y="16616"/>
                  </a:moveTo>
                  <a:cubicBezTo>
                    <a:pt x="119000" y="16590"/>
                    <a:pt x="126874" y="9392"/>
                    <a:pt x="127699" y="0"/>
                  </a:cubicBezTo>
                  <a:lnTo>
                    <a:pt x="91440" y="0"/>
                  </a:lnTo>
                  <a:cubicBezTo>
                    <a:pt x="92266" y="9380"/>
                    <a:pt x="100140" y="16584"/>
                    <a:pt x="109538" y="16616"/>
                  </a:cubicBezTo>
                  <a:close/>
                  <a:moveTo>
                    <a:pt x="383858" y="16616"/>
                  </a:moveTo>
                  <a:cubicBezTo>
                    <a:pt x="393319" y="16590"/>
                    <a:pt x="401193" y="9392"/>
                    <a:pt x="402019" y="0"/>
                  </a:cubicBezTo>
                  <a:lnTo>
                    <a:pt x="365761" y="0"/>
                  </a:lnTo>
                  <a:cubicBezTo>
                    <a:pt x="366523" y="9392"/>
                    <a:pt x="374397" y="16616"/>
                    <a:pt x="383858" y="16616"/>
                  </a:cubicBezTo>
                  <a:close/>
                  <a:moveTo>
                    <a:pt x="63818" y="25748"/>
                  </a:moveTo>
                  <a:cubicBezTo>
                    <a:pt x="53722" y="25748"/>
                    <a:pt x="45530" y="33922"/>
                    <a:pt x="45530" y="44012"/>
                  </a:cubicBezTo>
                  <a:cubicBezTo>
                    <a:pt x="45530" y="54102"/>
                    <a:pt x="53722" y="62277"/>
                    <a:pt x="63818" y="62277"/>
                  </a:cubicBezTo>
                  <a:cubicBezTo>
                    <a:pt x="73914" y="62277"/>
                    <a:pt x="82106" y="54102"/>
                    <a:pt x="82106" y="44012"/>
                  </a:cubicBezTo>
                  <a:cubicBezTo>
                    <a:pt x="81979" y="33998"/>
                    <a:pt x="73851" y="25938"/>
                    <a:pt x="63818" y="25938"/>
                  </a:cubicBezTo>
                  <a:close/>
                  <a:moveTo>
                    <a:pt x="63818" y="117070"/>
                  </a:moveTo>
                  <a:cubicBezTo>
                    <a:pt x="57341" y="117121"/>
                    <a:pt x="51436" y="120539"/>
                    <a:pt x="48133" y="126076"/>
                  </a:cubicBezTo>
                  <a:lnTo>
                    <a:pt x="65913" y="153409"/>
                  </a:lnTo>
                  <a:cubicBezTo>
                    <a:pt x="75947" y="152699"/>
                    <a:pt x="83503" y="143991"/>
                    <a:pt x="82804" y="133965"/>
                  </a:cubicBezTo>
                  <a:cubicBezTo>
                    <a:pt x="82106" y="124129"/>
                    <a:pt x="73661" y="116633"/>
                    <a:pt x="63818" y="117070"/>
                  </a:cubicBezTo>
                  <a:close/>
                  <a:moveTo>
                    <a:pt x="475298" y="16616"/>
                  </a:moveTo>
                  <a:cubicBezTo>
                    <a:pt x="484760" y="16590"/>
                    <a:pt x="492634" y="9392"/>
                    <a:pt x="493459" y="0"/>
                  </a:cubicBezTo>
                  <a:lnTo>
                    <a:pt x="457200" y="0"/>
                  </a:lnTo>
                  <a:cubicBezTo>
                    <a:pt x="457962" y="9392"/>
                    <a:pt x="465837" y="16616"/>
                    <a:pt x="475298" y="16616"/>
                  </a:cubicBezTo>
                  <a:close/>
                  <a:moveTo>
                    <a:pt x="18098" y="71409"/>
                  </a:moveTo>
                  <a:cubicBezTo>
                    <a:pt x="16511" y="71447"/>
                    <a:pt x="14923" y="71682"/>
                    <a:pt x="13399" y="72107"/>
                  </a:cubicBezTo>
                  <a:cubicBezTo>
                    <a:pt x="19749" y="81746"/>
                    <a:pt x="26099" y="91513"/>
                    <a:pt x="32449" y="101279"/>
                  </a:cubicBezTo>
                  <a:cubicBezTo>
                    <a:pt x="35179" y="98038"/>
                    <a:pt x="36703" y="93922"/>
                    <a:pt x="36703" y="89673"/>
                  </a:cubicBezTo>
                  <a:cubicBezTo>
                    <a:pt x="36703" y="79584"/>
                    <a:pt x="28512" y="71409"/>
                    <a:pt x="18415" y="71409"/>
                  </a:cubicBezTo>
                  <a:cubicBezTo>
                    <a:pt x="18288" y="71409"/>
                    <a:pt x="18224" y="71409"/>
                    <a:pt x="18098" y="71409"/>
                  </a:cubicBezTo>
                  <a:close/>
                  <a:moveTo>
                    <a:pt x="36259" y="0"/>
                  </a:moveTo>
                  <a:lnTo>
                    <a:pt x="0" y="0"/>
                  </a:lnTo>
                  <a:cubicBezTo>
                    <a:pt x="1016" y="10001"/>
                    <a:pt x="9970" y="17275"/>
                    <a:pt x="20003" y="16248"/>
                  </a:cubicBezTo>
                  <a:cubicBezTo>
                    <a:pt x="28575" y="15366"/>
                    <a:pt x="35370" y="8580"/>
                    <a:pt x="36259" y="0"/>
                  </a:cubicBezTo>
                  <a:close/>
                  <a:moveTo>
                    <a:pt x="1115378" y="16616"/>
                  </a:moveTo>
                  <a:cubicBezTo>
                    <a:pt x="1124839" y="16616"/>
                    <a:pt x="1132713" y="9392"/>
                    <a:pt x="1133475" y="0"/>
                  </a:cubicBezTo>
                  <a:lnTo>
                    <a:pt x="1097280" y="0"/>
                  </a:lnTo>
                  <a:cubicBezTo>
                    <a:pt x="1098042" y="9392"/>
                    <a:pt x="1105916" y="16616"/>
                    <a:pt x="1115378" y="16616"/>
                  </a:cubicBezTo>
                  <a:close/>
                  <a:moveTo>
                    <a:pt x="1023938" y="16616"/>
                  </a:moveTo>
                  <a:cubicBezTo>
                    <a:pt x="1033400" y="16616"/>
                    <a:pt x="1041274" y="9392"/>
                    <a:pt x="1042036" y="0"/>
                  </a:cubicBezTo>
                  <a:lnTo>
                    <a:pt x="1005840" y="0"/>
                  </a:lnTo>
                  <a:cubicBezTo>
                    <a:pt x="1006602" y="9392"/>
                    <a:pt x="1014476" y="16616"/>
                    <a:pt x="1023938" y="16616"/>
                  </a:cubicBezTo>
                  <a:close/>
                  <a:moveTo>
                    <a:pt x="932498" y="16616"/>
                  </a:moveTo>
                  <a:cubicBezTo>
                    <a:pt x="941960" y="16616"/>
                    <a:pt x="949834" y="9392"/>
                    <a:pt x="950595" y="0"/>
                  </a:cubicBezTo>
                  <a:lnTo>
                    <a:pt x="914400" y="0"/>
                  </a:lnTo>
                  <a:cubicBezTo>
                    <a:pt x="915162" y="9392"/>
                    <a:pt x="923037" y="16616"/>
                    <a:pt x="932498" y="16616"/>
                  </a:cubicBezTo>
                  <a:close/>
                  <a:moveTo>
                    <a:pt x="109538" y="162478"/>
                  </a:moveTo>
                  <a:cubicBezTo>
                    <a:pt x="99441" y="162478"/>
                    <a:pt x="91249" y="170652"/>
                    <a:pt x="91249" y="180742"/>
                  </a:cubicBezTo>
                  <a:cubicBezTo>
                    <a:pt x="91249" y="190832"/>
                    <a:pt x="99441" y="199007"/>
                    <a:pt x="109538" y="199007"/>
                  </a:cubicBezTo>
                  <a:cubicBezTo>
                    <a:pt x="119635" y="199007"/>
                    <a:pt x="127826" y="190832"/>
                    <a:pt x="127826" y="180742"/>
                  </a:cubicBezTo>
                  <a:cubicBezTo>
                    <a:pt x="127699" y="170754"/>
                    <a:pt x="119571" y="162731"/>
                    <a:pt x="109538" y="162731"/>
                  </a:cubicBezTo>
                  <a:close/>
                  <a:moveTo>
                    <a:pt x="566738" y="16616"/>
                  </a:moveTo>
                  <a:cubicBezTo>
                    <a:pt x="576200" y="16590"/>
                    <a:pt x="584074" y="9392"/>
                    <a:pt x="584899" y="0"/>
                  </a:cubicBezTo>
                  <a:lnTo>
                    <a:pt x="548640" y="0"/>
                  </a:lnTo>
                  <a:cubicBezTo>
                    <a:pt x="549402" y="9392"/>
                    <a:pt x="557276" y="16616"/>
                    <a:pt x="566738" y="16616"/>
                  </a:cubicBezTo>
                  <a:close/>
                  <a:moveTo>
                    <a:pt x="1206818" y="16616"/>
                  </a:moveTo>
                  <a:cubicBezTo>
                    <a:pt x="1216279" y="16616"/>
                    <a:pt x="1224153" y="9392"/>
                    <a:pt x="1224915" y="0"/>
                  </a:cubicBezTo>
                  <a:lnTo>
                    <a:pt x="1188593" y="0"/>
                  </a:lnTo>
                  <a:cubicBezTo>
                    <a:pt x="1189419" y="9443"/>
                    <a:pt x="1197356" y="16679"/>
                    <a:pt x="1206818" y="16616"/>
                  </a:cubicBezTo>
                  <a:close/>
                  <a:moveTo>
                    <a:pt x="841058" y="16616"/>
                  </a:moveTo>
                  <a:cubicBezTo>
                    <a:pt x="850519" y="16616"/>
                    <a:pt x="858393" y="9392"/>
                    <a:pt x="859155" y="0"/>
                  </a:cubicBezTo>
                  <a:lnTo>
                    <a:pt x="822961" y="0"/>
                  </a:lnTo>
                  <a:cubicBezTo>
                    <a:pt x="823723" y="9392"/>
                    <a:pt x="831597" y="16616"/>
                    <a:pt x="841058" y="16616"/>
                  </a:cubicBezTo>
                  <a:close/>
                  <a:moveTo>
                    <a:pt x="658178" y="16616"/>
                  </a:moveTo>
                  <a:cubicBezTo>
                    <a:pt x="667639" y="16590"/>
                    <a:pt x="675513" y="9392"/>
                    <a:pt x="676339" y="0"/>
                  </a:cubicBezTo>
                  <a:lnTo>
                    <a:pt x="640080" y="0"/>
                  </a:lnTo>
                  <a:cubicBezTo>
                    <a:pt x="640842" y="9392"/>
                    <a:pt x="648716" y="16616"/>
                    <a:pt x="658178" y="16616"/>
                  </a:cubicBezTo>
                  <a:close/>
                  <a:moveTo>
                    <a:pt x="749618" y="16616"/>
                  </a:moveTo>
                  <a:cubicBezTo>
                    <a:pt x="759079" y="16616"/>
                    <a:pt x="766953" y="9392"/>
                    <a:pt x="767715" y="0"/>
                  </a:cubicBezTo>
                  <a:lnTo>
                    <a:pt x="731393" y="0"/>
                  </a:lnTo>
                  <a:cubicBezTo>
                    <a:pt x="732219" y="9443"/>
                    <a:pt x="740156" y="16679"/>
                    <a:pt x="749618" y="16616"/>
                  </a:cubicBezTo>
                  <a:close/>
                  <a:moveTo>
                    <a:pt x="200978" y="71409"/>
                  </a:moveTo>
                  <a:cubicBezTo>
                    <a:pt x="190881" y="71409"/>
                    <a:pt x="182690" y="79584"/>
                    <a:pt x="182690" y="89673"/>
                  </a:cubicBezTo>
                  <a:cubicBezTo>
                    <a:pt x="182690" y="99763"/>
                    <a:pt x="190881" y="107938"/>
                    <a:pt x="200978" y="107938"/>
                  </a:cubicBezTo>
                  <a:cubicBezTo>
                    <a:pt x="211075" y="107938"/>
                    <a:pt x="219266" y="99763"/>
                    <a:pt x="219266" y="89673"/>
                  </a:cubicBezTo>
                  <a:cubicBezTo>
                    <a:pt x="219266" y="79584"/>
                    <a:pt x="211075" y="71409"/>
                    <a:pt x="200978" y="71409"/>
                  </a:cubicBezTo>
                  <a:close/>
                  <a:moveTo>
                    <a:pt x="292418" y="162731"/>
                  </a:moveTo>
                  <a:cubicBezTo>
                    <a:pt x="282322" y="162731"/>
                    <a:pt x="274130" y="170906"/>
                    <a:pt x="274130" y="180996"/>
                  </a:cubicBezTo>
                  <a:cubicBezTo>
                    <a:pt x="274130" y="191086"/>
                    <a:pt x="282322" y="199260"/>
                    <a:pt x="292418" y="199260"/>
                  </a:cubicBezTo>
                  <a:cubicBezTo>
                    <a:pt x="302514" y="199260"/>
                    <a:pt x="310706" y="191086"/>
                    <a:pt x="310706" y="180996"/>
                  </a:cubicBezTo>
                  <a:cubicBezTo>
                    <a:pt x="310706" y="170906"/>
                    <a:pt x="302514" y="162731"/>
                    <a:pt x="292418" y="162731"/>
                  </a:cubicBezTo>
                  <a:close/>
                  <a:moveTo>
                    <a:pt x="292418" y="71409"/>
                  </a:moveTo>
                  <a:cubicBezTo>
                    <a:pt x="282322" y="71409"/>
                    <a:pt x="274130" y="79584"/>
                    <a:pt x="274130" y="89673"/>
                  </a:cubicBezTo>
                  <a:cubicBezTo>
                    <a:pt x="274130" y="99763"/>
                    <a:pt x="282322" y="107938"/>
                    <a:pt x="292418" y="107938"/>
                  </a:cubicBezTo>
                  <a:cubicBezTo>
                    <a:pt x="302514" y="107938"/>
                    <a:pt x="310706" y="99763"/>
                    <a:pt x="310706" y="89673"/>
                  </a:cubicBezTo>
                  <a:cubicBezTo>
                    <a:pt x="310706" y="79584"/>
                    <a:pt x="302514" y="71409"/>
                    <a:pt x="292418" y="71409"/>
                  </a:cubicBezTo>
                  <a:close/>
                  <a:moveTo>
                    <a:pt x="292418" y="254054"/>
                  </a:moveTo>
                  <a:cubicBezTo>
                    <a:pt x="282322" y="254054"/>
                    <a:pt x="274130" y="262228"/>
                    <a:pt x="274130" y="272318"/>
                  </a:cubicBezTo>
                  <a:cubicBezTo>
                    <a:pt x="274130" y="282408"/>
                    <a:pt x="282322" y="290583"/>
                    <a:pt x="292418" y="290583"/>
                  </a:cubicBezTo>
                  <a:cubicBezTo>
                    <a:pt x="302514" y="290583"/>
                    <a:pt x="310706" y="282408"/>
                    <a:pt x="310706" y="272318"/>
                  </a:cubicBezTo>
                  <a:cubicBezTo>
                    <a:pt x="310579" y="262304"/>
                    <a:pt x="302451" y="254244"/>
                    <a:pt x="292418" y="254244"/>
                  </a:cubicBezTo>
                  <a:close/>
                  <a:moveTo>
                    <a:pt x="292418" y="345376"/>
                  </a:moveTo>
                  <a:cubicBezTo>
                    <a:pt x="282322" y="345376"/>
                    <a:pt x="274130" y="353551"/>
                    <a:pt x="274130" y="363640"/>
                  </a:cubicBezTo>
                  <a:cubicBezTo>
                    <a:pt x="274130" y="373730"/>
                    <a:pt x="282322" y="381905"/>
                    <a:pt x="292418" y="381905"/>
                  </a:cubicBezTo>
                  <a:cubicBezTo>
                    <a:pt x="302514" y="381905"/>
                    <a:pt x="310706" y="373730"/>
                    <a:pt x="310706" y="363640"/>
                  </a:cubicBezTo>
                  <a:cubicBezTo>
                    <a:pt x="310706" y="353551"/>
                    <a:pt x="302514" y="345376"/>
                    <a:pt x="292418" y="345376"/>
                  </a:cubicBezTo>
                  <a:close/>
                  <a:moveTo>
                    <a:pt x="338138" y="208392"/>
                  </a:moveTo>
                  <a:cubicBezTo>
                    <a:pt x="328041" y="208392"/>
                    <a:pt x="319849" y="216567"/>
                    <a:pt x="319849" y="226657"/>
                  </a:cubicBezTo>
                  <a:cubicBezTo>
                    <a:pt x="319849" y="236747"/>
                    <a:pt x="328041" y="244921"/>
                    <a:pt x="338138" y="244921"/>
                  </a:cubicBezTo>
                  <a:cubicBezTo>
                    <a:pt x="348235" y="244921"/>
                    <a:pt x="356426" y="236747"/>
                    <a:pt x="356426" y="226657"/>
                  </a:cubicBezTo>
                  <a:cubicBezTo>
                    <a:pt x="356426" y="216567"/>
                    <a:pt x="348235" y="208392"/>
                    <a:pt x="338138" y="208392"/>
                  </a:cubicBezTo>
                  <a:close/>
                  <a:moveTo>
                    <a:pt x="109538" y="71409"/>
                  </a:moveTo>
                  <a:cubicBezTo>
                    <a:pt x="99441" y="71409"/>
                    <a:pt x="91249" y="79584"/>
                    <a:pt x="91249" y="89673"/>
                  </a:cubicBezTo>
                  <a:cubicBezTo>
                    <a:pt x="91249" y="99763"/>
                    <a:pt x="99441" y="107938"/>
                    <a:pt x="109538" y="107938"/>
                  </a:cubicBezTo>
                  <a:cubicBezTo>
                    <a:pt x="119635" y="107938"/>
                    <a:pt x="127826" y="99763"/>
                    <a:pt x="127826" y="89673"/>
                  </a:cubicBezTo>
                  <a:cubicBezTo>
                    <a:pt x="127826" y="79584"/>
                    <a:pt x="119635" y="71409"/>
                    <a:pt x="109538" y="71409"/>
                  </a:cubicBezTo>
                  <a:close/>
                  <a:moveTo>
                    <a:pt x="246698" y="25748"/>
                  </a:moveTo>
                  <a:cubicBezTo>
                    <a:pt x="236601" y="25748"/>
                    <a:pt x="228410" y="33922"/>
                    <a:pt x="228410" y="44012"/>
                  </a:cubicBezTo>
                  <a:cubicBezTo>
                    <a:pt x="228410" y="54102"/>
                    <a:pt x="236601" y="62277"/>
                    <a:pt x="246698" y="62277"/>
                  </a:cubicBezTo>
                  <a:cubicBezTo>
                    <a:pt x="256794" y="62277"/>
                    <a:pt x="264986" y="54102"/>
                    <a:pt x="264986" y="44012"/>
                  </a:cubicBezTo>
                  <a:cubicBezTo>
                    <a:pt x="264859" y="33998"/>
                    <a:pt x="256731" y="25938"/>
                    <a:pt x="246698" y="25938"/>
                  </a:cubicBezTo>
                  <a:close/>
                  <a:moveTo>
                    <a:pt x="338138" y="117070"/>
                  </a:moveTo>
                  <a:cubicBezTo>
                    <a:pt x="328041" y="117070"/>
                    <a:pt x="319849" y="125245"/>
                    <a:pt x="319849" y="135335"/>
                  </a:cubicBezTo>
                  <a:cubicBezTo>
                    <a:pt x="319849" y="145424"/>
                    <a:pt x="328041" y="153599"/>
                    <a:pt x="338138" y="153599"/>
                  </a:cubicBezTo>
                  <a:cubicBezTo>
                    <a:pt x="348235" y="153599"/>
                    <a:pt x="356426" y="145424"/>
                    <a:pt x="356426" y="135335"/>
                  </a:cubicBezTo>
                  <a:cubicBezTo>
                    <a:pt x="356426" y="125245"/>
                    <a:pt x="348235" y="117070"/>
                    <a:pt x="338138" y="117070"/>
                  </a:cubicBezTo>
                  <a:close/>
                  <a:moveTo>
                    <a:pt x="658178" y="528021"/>
                  </a:moveTo>
                  <a:cubicBezTo>
                    <a:pt x="648018" y="527983"/>
                    <a:pt x="639826" y="536164"/>
                    <a:pt x="639763" y="546285"/>
                  </a:cubicBezTo>
                  <a:cubicBezTo>
                    <a:pt x="639700" y="556407"/>
                    <a:pt x="647891" y="564638"/>
                    <a:pt x="658051" y="564676"/>
                  </a:cubicBezTo>
                  <a:cubicBezTo>
                    <a:pt x="668211" y="564714"/>
                    <a:pt x="676402" y="556533"/>
                    <a:pt x="676466" y="546412"/>
                  </a:cubicBezTo>
                  <a:cubicBezTo>
                    <a:pt x="676466" y="546367"/>
                    <a:pt x="676466" y="546330"/>
                    <a:pt x="676466" y="546285"/>
                  </a:cubicBezTo>
                  <a:cubicBezTo>
                    <a:pt x="676466" y="536195"/>
                    <a:pt x="668275" y="528021"/>
                    <a:pt x="658178" y="528021"/>
                  </a:cubicBezTo>
                  <a:close/>
                  <a:moveTo>
                    <a:pt x="338138" y="391037"/>
                  </a:moveTo>
                  <a:cubicBezTo>
                    <a:pt x="328041" y="391037"/>
                    <a:pt x="319849" y="399212"/>
                    <a:pt x="319849" y="409302"/>
                  </a:cubicBezTo>
                  <a:cubicBezTo>
                    <a:pt x="319849" y="419391"/>
                    <a:pt x="328041" y="427566"/>
                    <a:pt x="338138" y="427566"/>
                  </a:cubicBezTo>
                  <a:cubicBezTo>
                    <a:pt x="348235" y="427566"/>
                    <a:pt x="356426" y="419391"/>
                    <a:pt x="356426" y="409302"/>
                  </a:cubicBezTo>
                  <a:cubicBezTo>
                    <a:pt x="356426" y="399212"/>
                    <a:pt x="348235" y="391037"/>
                    <a:pt x="338138" y="391037"/>
                  </a:cubicBezTo>
                  <a:close/>
                  <a:moveTo>
                    <a:pt x="155258" y="25748"/>
                  </a:moveTo>
                  <a:cubicBezTo>
                    <a:pt x="145162" y="25748"/>
                    <a:pt x="136970" y="33922"/>
                    <a:pt x="136970" y="44012"/>
                  </a:cubicBezTo>
                  <a:cubicBezTo>
                    <a:pt x="136970" y="54102"/>
                    <a:pt x="145162" y="62277"/>
                    <a:pt x="155258" y="62277"/>
                  </a:cubicBezTo>
                  <a:cubicBezTo>
                    <a:pt x="165354" y="62277"/>
                    <a:pt x="173546" y="54102"/>
                    <a:pt x="173546" y="44012"/>
                  </a:cubicBezTo>
                  <a:cubicBezTo>
                    <a:pt x="173419" y="33998"/>
                    <a:pt x="165291" y="25938"/>
                    <a:pt x="155258" y="25938"/>
                  </a:cubicBezTo>
                  <a:close/>
                  <a:moveTo>
                    <a:pt x="155258" y="117070"/>
                  </a:moveTo>
                  <a:cubicBezTo>
                    <a:pt x="145162" y="117070"/>
                    <a:pt x="136970" y="125245"/>
                    <a:pt x="136970" y="135335"/>
                  </a:cubicBezTo>
                  <a:cubicBezTo>
                    <a:pt x="136970" y="145424"/>
                    <a:pt x="145162" y="153599"/>
                    <a:pt x="155258" y="153599"/>
                  </a:cubicBezTo>
                  <a:cubicBezTo>
                    <a:pt x="165354" y="153599"/>
                    <a:pt x="173546" y="145424"/>
                    <a:pt x="173546" y="135335"/>
                  </a:cubicBezTo>
                  <a:cubicBezTo>
                    <a:pt x="173546" y="125245"/>
                    <a:pt x="165354" y="117070"/>
                    <a:pt x="155258" y="117070"/>
                  </a:cubicBezTo>
                  <a:close/>
                  <a:moveTo>
                    <a:pt x="200978" y="254054"/>
                  </a:moveTo>
                  <a:cubicBezTo>
                    <a:pt x="190881" y="254054"/>
                    <a:pt x="182690" y="262228"/>
                    <a:pt x="182690" y="272318"/>
                  </a:cubicBezTo>
                  <a:cubicBezTo>
                    <a:pt x="182690" y="282408"/>
                    <a:pt x="190881" y="290583"/>
                    <a:pt x="200978" y="290583"/>
                  </a:cubicBezTo>
                  <a:cubicBezTo>
                    <a:pt x="211075" y="290583"/>
                    <a:pt x="219266" y="282408"/>
                    <a:pt x="219266" y="272318"/>
                  </a:cubicBezTo>
                  <a:cubicBezTo>
                    <a:pt x="219139" y="262304"/>
                    <a:pt x="211011" y="254244"/>
                    <a:pt x="200978" y="254244"/>
                  </a:cubicBezTo>
                  <a:close/>
                  <a:moveTo>
                    <a:pt x="155258" y="208392"/>
                  </a:moveTo>
                  <a:cubicBezTo>
                    <a:pt x="145162" y="208392"/>
                    <a:pt x="136970" y="216567"/>
                    <a:pt x="136970" y="226657"/>
                  </a:cubicBezTo>
                  <a:cubicBezTo>
                    <a:pt x="136970" y="236747"/>
                    <a:pt x="145162" y="244921"/>
                    <a:pt x="155258" y="244921"/>
                  </a:cubicBezTo>
                  <a:cubicBezTo>
                    <a:pt x="165354" y="244921"/>
                    <a:pt x="173546" y="236747"/>
                    <a:pt x="173546" y="226657"/>
                  </a:cubicBezTo>
                  <a:cubicBezTo>
                    <a:pt x="173546" y="216567"/>
                    <a:pt x="165354" y="208392"/>
                    <a:pt x="155258" y="208392"/>
                  </a:cubicBezTo>
                  <a:close/>
                  <a:moveTo>
                    <a:pt x="200978" y="162731"/>
                  </a:moveTo>
                  <a:cubicBezTo>
                    <a:pt x="190881" y="162731"/>
                    <a:pt x="182690" y="170906"/>
                    <a:pt x="182690" y="180996"/>
                  </a:cubicBezTo>
                  <a:cubicBezTo>
                    <a:pt x="182690" y="191086"/>
                    <a:pt x="190881" y="199260"/>
                    <a:pt x="200978" y="199260"/>
                  </a:cubicBezTo>
                  <a:cubicBezTo>
                    <a:pt x="211075" y="199260"/>
                    <a:pt x="219266" y="191086"/>
                    <a:pt x="219266" y="180996"/>
                  </a:cubicBezTo>
                  <a:cubicBezTo>
                    <a:pt x="219266" y="170906"/>
                    <a:pt x="211075" y="162731"/>
                    <a:pt x="200978" y="162731"/>
                  </a:cubicBezTo>
                  <a:close/>
                  <a:moveTo>
                    <a:pt x="246698" y="208392"/>
                  </a:moveTo>
                  <a:cubicBezTo>
                    <a:pt x="236601" y="208392"/>
                    <a:pt x="228410" y="216567"/>
                    <a:pt x="228410" y="226657"/>
                  </a:cubicBezTo>
                  <a:cubicBezTo>
                    <a:pt x="228410" y="236747"/>
                    <a:pt x="236601" y="244921"/>
                    <a:pt x="246698" y="244921"/>
                  </a:cubicBezTo>
                  <a:cubicBezTo>
                    <a:pt x="256794" y="244921"/>
                    <a:pt x="264986" y="236747"/>
                    <a:pt x="264986" y="226657"/>
                  </a:cubicBezTo>
                  <a:cubicBezTo>
                    <a:pt x="264986" y="216567"/>
                    <a:pt x="256794" y="208392"/>
                    <a:pt x="246698" y="208392"/>
                  </a:cubicBezTo>
                  <a:close/>
                  <a:moveTo>
                    <a:pt x="246698" y="299715"/>
                  </a:moveTo>
                  <a:cubicBezTo>
                    <a:pt x="236601" y="299715"/>
                    <a:pt x="228410" y="307890"/>
                    <a:pt x="228410" y="317979"/>
                  </a:cubicBezTo>
                  <a:cubicBezTo>
                    <a:pt x="228410" y="328069"/>
                    <a:pt x="236601" y="336244"/>
                    <a:pt x="246698" y="336244"/>
                  </a:cubicBezTo>
                  <a:cubicBezTo>
                    <a:pt x="256794" y="336244"/>
                    <a:pt x="264986" y="328069"/>
                    <a:pt x="264986" y="317979"/>
                  </a:cubicBezTo>
                  <a:cubicBezTo>
                    <a:pt x="264986" y="307890"/>
                    <a:pt x="256794" y="299715"/>
                    <a:pt x="246698" y="299715"/>
                  </a:cubicBezTo>
                  <a:close/>
                  <a:moveTo>
                    <a:pt x="338138" y="25748"/>
                  </a:moveTo>
                  <a:cubicBezTo>
                    <a:pt x="328041" y="25748"/>
                    <a:pt x="319849" y="33922"/>
                    <a:pt x="319849" y="44012"/>
                  </a:cubicBezTo>
                  <a:cubicBezTo>
                    <a:pt x="319849" y="54102"/>
                    <a:pt x="328041" y="62277"/>
                    <a:pt x="338138" y="62277"/>
                  </a:cubicBezTo>
                  <a:cubicBezTo>
                    <a:pt x="348235" y="62277"/>
                    <a:pt x="356426" y="54102"/>
                    <a:pt x="356426" y="44012"/>
                  </a:cubicBezTo>
                  <a:cubicBezTo>
                    <a:pt x="356299" y="33998"/>
                    <a:pt x="348171" y="25938"/>
                    <a:pt x="338138" y="25938"/>
                  </a:cubicBezTo>
                  <a:close/>
                  <a:moveTo>
                    <a:pt x="246698" y="117070"/>
                  </a:moveTo>
                  <a:cubicBezTo>
                    <a:pt x="236601" y="117070"/>
                    <a:pt x="228410" y="125245"/>
                    <a:pt x="228410" y="135335"/>
                  </a:cubicBezTo>
                  <a:cubicBezTo>
                    <a:pt x="228410" y="145424"/>
                    <a:pt x="236601" y="153599"/>
                    <a:pt x="246698" y="153599"/>
                  </a:cubicBezTo>
                  <a:cubicBezTo>
                    <a:pt x="256794" y="153599"/>
                    <a:pt x="264986" y="145424"/>
                    <a:pt x="264986" y="135335"/>
                  </a:cubicBezTo>
                  <a:cubicBezTo>
                    <a:pt x="264986" y="125245"/>
                    <a:pt x="256794" y="117070"/>
                    <a:pt x="246698" y="117070"/>
                  </a:cubicBezTo>
                  <a:close/>
                  <a:moveTo>
                    <a:pt x="1023938" y="345376"/>
                  </a:moveTo>
                  <a:cubicBezTo>
                    <a:pt x="1013841" y="345376"/>
                    <a:pt x="1005650" y="353551"/>
                    <a:pt x="1005650" y="363640"/>
                  </a:cubicBezTo>
                  <a:cubicBezTo>
                    <a:pt x="1005650" y="373730"/>
                    <a:pt x="1013841" y="381905"/>
                    <a:pt x="1023938" y="381905"/>
                  </a:cubicBezTo>
                  <a:cubicBezTo>
                    <a:pt x="1034035" y="381905"/>
                    <a:pt x="1042226" y="373730"/>
                    <a:pt x="1042226" y="363640"/>
                  </a:cubicBezTo>
                  <a:cubicBezTo>
                    <a:pt x="1042226" y="353551"/>
                    <a:pt x="1034035" y="345376"/>
                    <a:pt x="1023938" y="345376"/>
                  </a:cubicBezTo>
                  <a:close/>
                  <a:moveTo>
                    <a:pt x="978218" y="25748"/>
                  </a:moveTo>
                  <a:cubicBezTo>
                    <a:pt x="968122" y="25748"/>
                    <a:pt x="959930" y="33922"/>
                    <a:pt x="959930" y="44012"/>
                  </a:cubicBezTo>
                  <a:cubicBezTo>
                    <a:pt x="959930" y="54102"/>
                    <a:pt x="968122" y="62277"/>
                    <a:pt x="978218" y="62277"/>
                  </a:cubicBezTo>
                  <a:cubicBezTo>
                    <a:pt x="988314" y="62277"/>
                    <a:pt x="996506" y="54102"/>
                    <a:pt x="996506" y="44012"/>
                  </a:cubicBezTo>
                  <a:cubicBezTo>
                    <a:pt x="996379" y="33998"/>
                    <a:pt x="988251" y="25938"/>
                    <a:pt x="978218" y="25938"/>
                  </a:cubicBezTo>
                  <a:close/>
                  <a:moveTo>
                    <a:pt x="1023938" y="436698"/>
                  </a:moveTo>
                  <a:cubicBezTo>
                    <a:pt x="1013841" y="436698"/>
                    <a:pt x="1005650" y="444873"/>
                    <a:pt x="1005650" y="454963"/>
                  </a:cubicBezTo>
                  <a:cubicBezTo>
                    <a:pt x="1005650" y="465053"/>
                    <a:pt x="1013841" y="473227"/>
                    <a:pt x="1023938" y="473227"/>
                  </a:cubicBezTo>
                  <a:cubicBezTo>
                    <a:pt x="1034035" y="473227"/>
                    <a:pt x="1042226" y="465053"/>
                    <a:pt x="1042226" y="454963"/>
                  </a:cubicBezTo>
                  <a:cubicBezTo>
                    <a:pt x="1042226" y="444873"/>
                    <a:pt x="1034035" y="436698"/>
                    <a:pt x="1023938" y="436698"/>
                  </a:cubicBezTo>
                  <a:close/>
                  <a:moveTo>
                    <a:pt x="978218" y="117070"/>
                  </a:moveTo>
                  <a:cubicBezTo>
                    <a:pt x="968122" y="117070"/>
                    <a:pt x="959930" y="125245"/>
                    <a:pt x="959930" y="135335"/>
                  </a:cubicBezTo>
                  <a:cubicBezTo>
                    <a:pt x="959930" y="145424"/>
                    <a:pt x="968122" y="153599"/>
                    <a:pt x="978218" y="153599"/>
                  </a:cubicBezTo>
                  <a:cubicBezTo>
                    <a:pt x="988314" y="153599"/>
                    <a:pt x="996506" y="145424"/>
                    <a:pt x="996506" y="135335"/>
                  </a:cubicBezTo>
                  <a:cubicBezTo>
                    <a:pt x="996506" y="125245"/>
                    <a:pt x="988314" y="117070"/>
                    <a:pt x="978218" y="117070"/>
                  </a:cubicBezTo>
                  <a:close/>
                  <a:moveTo>
                    <a:pt x="1069658" y="391037"/>
                  </a:moveTo>
                  <a:cubicBezTo>
                    <a:pt x="1059562" y="391037"/>
                    <a:pt x="1051370" y="399212"/>
                    <a:pt x="1051370" y="409302"/>
                  </a:cubicBezTo>
                  <a:cubicBezTo>
                    <a:pt x="1051370" y="419391"/>
                    <a:pt x="1059562" y="427566"/>
                    <a:pt x="1069658" y="427566"/>
                  </a:cubicBezTo>
                  <a:cubicBezTo>
                    <a:pt x="1079754" y="427566"/>
                    <a:pt x="1087946" y="419391"/>
                    <a:pt x="1087946" y="409302"/>
                  </a:cubicBezTo>
                  <a:cubicBezTo>
                    <a:pt x="1087946" y="399212"/>
                    <a:pt x="1079754" y="391037"/>
                    <a:pt x="1069658" y="391037"/>
                  </a:cubicBezTo>
                  <a:close/>
                  <a:moveTo>
                    <a:pt x="1023938" y="254054"/>
                  </a:moveTo>
                  <a:cubicBezTo>
                    <a:pt x="1013841" y="254054"/>
                    <a:pt x="1005650" y="262228"/>
                    <a:pt x="1005650" y="272318"/>
                  </a:cubicBezTo>
                  <a:cubicBezTo>
                    <a:pt x="1005650" y="282408"/>
                    <a:pt x="1013841" y="290583"/>
                    <a:pt x="1023938" y="290583"/>
                  </a:cubicBezTo>
                  <a:cubicBezTo>
                    <a:pt x="1034035" y="290583"/>
                    <a:pt x="1042226" y="282408"/>
                    <a:pt x="1042226" y="272318"/>
                  </a:cubicBezTo>
                  <a:cubicBezTo>
                    <a:pt x="1042099" y="262304"/>
                    <a:pt x="1033971" y="254244"/>
                    <a:pt x="1023938" y="254244"/>
                  </a:cubicBezTo>
                  <a:close/>
                  <a:moveTo>
                    <a:pt x="1023938" y="71409"/>
                  </a:moveTo>
                  <a:cubicBezTo>
                    <a:pt x="1013841" y="71409"/>
                    <a:pt x="1005650" y="79584"/>
                    <a:pt x="1005650" y="89673"/>
                  </a:cubicBezTo>
                  <a:cubicBezTo>
                    <a:pt x="1005650" y="99763"/>
                    <a:pt x="1013841" y="107938"/>
                    <a:pt x="1023938" y="107938"/>
                  </a:cubicBezTo>
                  <a:cubicBezTo>
                    <a:pt x="1034035" y="107938"/>
                    <a:pt x="1042226" y="99763"/>
                    <a:pt x="1042226" y="89673"/>
                  </a:cubicBezTo>
                  <a:cubicBezTo>
                    <a:pt x="1042226" y="79584"/>
                    <a:pt x="1034035" y="71409"/>
                    <a:pt x="1023938" y="71409"/>
                  </a:cubicBezTo>
                  <a:close/>
                  <a:moveTo>
                    <a:pt x="978218" y="208392"/>
                  </a:moveTo>
                  <a:cubicBezTo>
                    <a:pt x="968122" y="208392"/>
                    <a:pt x="959930" y="216567"/>
                    <a:pt x="959930" y="226657"/>
                  </a:cubicBezTo>
                  <a:cubicBezTo>
                    <a:pt x="959930" y="236747"/>
                    <a:pt x="968122" y="244921"/>
                    <a:pt x="978218" y="244921"/>
                  </a:cubicBezTo>
                  <a:cubicBezTo>
                    <a:pt x="988314" y="244921"/>
                    <a:pt x="996506" y="236747"/>
                    <a:pt x="996506" y="226657"/>
                  </a:cubicBezTo>
                  <a:cubicBezTo>
                    <a:pt x="996506" y="216567"/>
                    <a:pt x="988314" y="208392"/>
                    <a:pt x="978218" y="208392"/>
                  </a:cubicBezTo>
                  <a:close/>
                  <a:moveTo>
                    <a:pt x="1023938" y="162731"/>
                  </a:moveTo>
                  <a:cubicBezTo>
                    <a:pt x="1013841" y="162731"/>
                    <a:pt x="1005650" y="170906"/>
                    <a:pt x="1005650" y="180996"/>
                  </a:cubicBezTo>
                  <a:cubicBezTo>
                    <a:pt x="1005650" y="191086"/>
                    <a:pt x="1013841" y="199260"/>
                    <a:pt x="1023938" y="199260"/>
                  </a:cubicBezTo>
                  <a:cubicBezTo>
                    <a:pt x="1034035" y="199260"/>
                    <a:pt x="1042226" y="191086"/>
                    <a:pt x="1042226" y="180996"/>
                  </a:cubicBezTo>
                  <a:cubicBezTo>
                    <a:pt x="1042226" y="170906"/>
                    <a:pt x="1034035" y="162731"/>
                    <a:pt x="1023938" y="162731"/>
                  </a:cubicBezTo>
                  <a:close/>
                  <a:moveTo>
                    <a:pt x="932498" y="528021"/>
                  </a:moveTo>
                  <a:cubicBezTo>
                    <a:pt x="922338" y="527983"/>
                    <a:pt x="914147" y="536164"/>
                    <a:pt x="914083" y="546285"/>
                  </a:cubicBezTo>
                  <a:cubicBezTo>
                    <a:pt x="914019" y="556407"/>
                    <a:pt x="922211" y="564638"/>
                    <a:pt x="932371" y="564676"/>
                  </a:cubicBezTo>
                  <a:cubicBezTo>
                    <a:pt x="942531" y="564714"/>
                    <a:pt x="950723" y="556533"/>
                    <a:pt x="950786" y="546412"/>
                  </a:cubicBezTo>
                  <a:cubicBezTo>
                    <a:pt x="950786" y="546367"/>
                    <a:pt x="950786" y="546330"/>
                    <a:pt x="950786" y="546285"/>
                  </a:cubicBezTo>
                  <a:cubicBezTo>
                    <a:pt x="950786" y="536195"/>
                    <a:pt x="942594" y="528021"/>
                    <a:pt x="932498" y="528021"/>
                  </a:cubicBezTo>
                  <a:close/>
                  <a:moveTo>
                    <a:pt x="932498" y="436698"/>
                  </a:moveTo>
                  <a:cubicBezTo>
                    <a:pt x="922401" y="436698"/>
                    <a:pt x="914210" y="444873"/>
                    <a:pt x="914210" y="454963"/>
                  </a:cubicBezTo>
                  <a:cubicBezTo>
                    <a:pt x="914210" y="465053"/>
                    <a:pt x="922401" y="473227"/>
                    <a:pt x="932498" y="473227"/>
                  </a:cubicBezTo>
                  <a:cubicBezTo>
                    <a:pt x="942594" y="473227"/>
                    <a:pt x="950786" y="465053"/>
                    <a:pt x="950786" y="454963"/>
                  </a:cubicBezTo>
                  <a:cubicBezTo>
                    <a:pt x="950786" y="444873"/>
                    <a:pt x="942594" y="436698"/>
                    <a:pt x="932498" y="436698"/>
                  </a:cubicBezTo>
                  <a:close/>
                  <a:moveTo>
                    <a:pt x="932498" y="345376"/>
                  </a:moveTo>
                  <a:cubicBezTo>
                    <a:pt x="922401" y="345376"/>
                    <a:pt x="914210" y="353551"/>
                    <a:pt x="914210" y="363640"/>
                  </a:cubicBezTo>
                  <a:cubicBezTo>
                    <a:pt x="914210" y="373730"/>
                    <a:pt x="922401" y="381905"/>
                    <a:pt x="932498" y="381905"/>
                  </a:cubicBezTo>
                  <a:cubicBezTo>
                    <a:pt x="942594" y="381905"/>
                    <a:pt x="950786" y="373730"/>
                    <a:pt x="950786" y="363640"/>
                  </a:cubicBezTo>
                  <a:cubicBezTo>
                    <a:pt x="950786" y="353551"/>
                    <a:pt x="942594" y="345376"/>
                    <a:pt x="932498" y="345376"/>
                  </a:cubicBezTo>
                  <a:close/>
                  <a:moveTo>
                    <a:pt x="1069658" y="299715"/>
                  </a:moveTo>
                  <a:cubicBezTo>
                    <a:pt x="1059562" y="299715"/>
                    <a:pt x="1051370" y="307890"/>
                    <a:pt x="1051370" y="317979"/>
                  </a:cubicBezTo>
                  <a:cubicBezTo>
                    <a:pt x="1051370" y="328069"/>
                    <a:pt x="1059562" y="336244"/>
                    <a:pt x="1069658" y="336244"/>
                  </a:cubicBezTo>
                  <a:cubicBezTo>
                    <a:pt x="1079754" y="336244"/>
                    <a:pt x="1087946" y="328069"/>
                    <a:pt x="1087946" y="317979"/>
                  </a:cubicBezTo>
                  <a:cubicBezTo>
                    <a:pt x="1087946" y="307890"/>
                    <a:pt x="1079754" y="299715"/>
                    <a:pt x="1069658" y="299715"/>
                  </a:cubicBezTo>
                  <a:close/>
                  <a:moveTo>
                    <a:pt x="886778" y="25748"/>
                  </a:moveTo>
                  <a:cubicBezTo>
                    <a:pt x="876681" y="25748"/>
                    <a:pt x="868490" y="33922"/>
                    <a:pt x="868490" y="44012"/>
                  </a:cubicBezTo>
                  <a:cubicBezTo>
                    <a:pt x="868490" y="54102"/>
                    <a:pt x="876681" y="62277"/>
                    <a:pt x="886778" y="62277"/>
                  </a:cubicBezTo>
                  <a:cubicBezTo>
                    <a:pt x="896875" y="62277"/>
                    <a:pt x="905066" y="54102"/>
                    <a:pt x="905066" y="44012"/>
                  </a:cubicBezTo>
                  <a:cubicBezTo>
                    <a:pt x="904939" y="33998"/>
                    <a:pt x="896811" y="25938"/>
                    <a:pt x="886778" y="25938"/>
                  </a:cubicBezTo>
                  <a:close/>
                  <a:moveTo>
                    <a:pt x="932498" y="162731"/>
                  </a:moveTo>
                  <a:cubicBezTo>
                    <a:pt x="922401" y="162731"/>
                    <a:pt x="914210" y="170906"/>
                    <a:pt x="914210" y="180996"/>
                  </a:cubicBezTo>
                  <a:cubicBezTo>
                    <a:pt x="914210" y="191086"/>
                    <a:pt x="922401" y="199260"/>
                    <a:pt x="932498" y="199260"/>
                  </a:cubicBezTo>
                  <a:cubicBezTo>
                    <a:pt x="942594" y="199260"/>
                    <a:pt x="950786" y="191086"/>
                    <a:pt x="950786" y="180996"/>
                  </a:cubicBezTo>
                  <a:cubicBezTo>
                    <a:pt x="950786" y="170906"/>
                    <a:pt x="942594" y="162731"/>
                    <a:pt x="932498" y="162731"/>
                  </a:cubicBezTo>
                  <a:close/>
                  <a:moveTo>
                    <a:pt x="978218" y="482359"/>
                  </a:moveTo>
                  <a:cubicBezTo>
                    <a:pt x="968122" y="482359"/>
                    <a:pt x="959930" y="490534"/>
                    <a:pt x="959930" y="500624"/>
                  </a:cubicBezTo>
                  <a:cubicBezTo>
                    <a:pt x="959930" y="510714"/>
                    <a:pt x="968122" y="518888"/>
                    <a:pt x="978218" y="518888"/>
                  </a:cubicBezTo>
                  <a:cubicBezTo>
                    <a:pt x="988314" y="518888"/>
                    <a:pt x="996506" y="510714"/>
                    <a:pt x="996506" y="500624"/>
                  </a:cubicBezTo>
                  <a:cubicBezTo>
                    <a:pt x="996379" y="490610"/>
                    <a:pt x="988251" y="482550"/>
                    <a:pt x="978218" y="482550"/>
                  </a:cubicBezTo>
                  <a:close/>
                  <a:moveTo>
                    <a:pt x="978218" y="299715"/>
                  </a:moveTo>
                  <a:cubicBezTo>
                    <a:pt x="968122" y="299715"/>
                    <a:pt x="959930" y="307890"/>
                    <a:pt x="959930" y="317979"/>
                  </a:cubicBezTo>
                  <a:cubicBezTo>
                    <a:pt x="959930" y="328069"/>
                    <a:pt x="968122" y="336244"/>
                    <a:pt x="978218" y="336244"/>
                  </a:cubicBezTo>
                  <a:cubicBezTo>
                    <a:pt x="988314" y="336244"/>
                    <a:pt x="996506" y="328069"/>
                    <a:pt x="996506" y="317979"/>
                  </a:cubicBezTo>
                  <a:cubicBezTo>
                    <a:pt x="996506" y="307890"/>
                    <a:pt x="988314" y="299715"/>
                    <a:pt x="978218" y="299715"/>
                  </a:cubicBezTo>
                  <a:close/>
                  <a:moveTo>
                    <a:pt x="978218" y="391037"/>
                  </a:moveTo>
                  <a:cubicBezTo>
                    <a:pt x="968122" y="391037"/>
                    <a:pt x="959930" y="399212"/>
                    <a:pt x="959930" y="409302"/>
                  </a:cubicBezTo>
                  <a:cubicBezTo>
                    <a:pt x="959930" y="419391"/>
                    <a:pt x="968122" y="427566"/>
                    <a:pt x="978218" y="427566"/>
                  </a:cubicBezTo>
                  <a:cubicBezTo>
                    <a:pt x="988314" y="427566"/>
                    <a:pt x="996506" y="419391"/>
                    <a:pt x="996506" y="409302"/>
                  </a:cubicBezTo>
                  <a:cubicBezTo>
                    <a:pt x="996506" y="399212"/>
                    <a:pt x="988314" y="391037"/>
                    <a:pt x="978218" y="391037"/>
                  </a:cubicBezTo>
                  <a:close/>
                  <a:moveTo>
                    <a:pt x="932498" y="71409"/>
                  </a:moveTo>
                  <a:cubicBezTo>
                    <a:pt x="922401" y="71409"/>
                    <a:pt x="914210" y="79584"/>
                    <a:pt x="914210" y="89673"/>
                  </a:cubicBezTo>
                  <a:cubicBezTo>
                    <a:pt x="914210" y="99763"/>
                    <a:pt x="922401" y="107938"/>
                    <a:pt x="932498" y="107938"/>
                  </a:cubicBezTo>
                  <a:cubicBezTo>
                    <a:pt x="942594" y="107938"/>
                    <a:pt x="950786" y="99763"/>
                    <a:pt x="950786" y="89673"/>
                  </a:cubicBezTo>
                  <a:cubicBezTo>
                    <a:pt x="950786" y="79584"/>
                    <a:pt x="942594" y="71409"/>
                    <a:pt x="932498" y="71409"/>
                  </a:cubicBezTo>
                  <a:close/>
                  <a:moveTo>
                    <a:pt x="932498" y="254054"/>
                  </a:moveTo>
                  <a:cubicBezTo>
                    <a:pt x="922401" y="254054"/>
                    <a:pt x="914210" y="262228"/>
                    <a:pt x="914210" y="272318"/>
                  </a:cubicBezTo>
                  <a:cubicBezTo>
                    <a:pt x="914210" y="282408"/>
                    <a:pt x="922401" y="290583"/>
                    <a:pt x="932498" y="290583"/>
                  </a:cubicBezTo>
                  <a:cubicBezTo>
                    <a:pt x="942594" y="290583"/>
                    <a:pt x="950786" y="282408"/>
                    <a:pt x="950786" y="272318"/>
                  </a:cubicBezTo>
                  <a:cubicBezTo>
                    <a:pt x="950659" y="262304"/>
                    <a:pt x="942531" y="254244"/>
                    <a:pt x="932498" y="254244"/>
                  </a:cubicBezTo>
                  <a:close/>
                  <a:moveTo>
                    <a:pt x="1206818" y="162731"/>
                  </a:moveTo>
                  <a:cubicBezTo>
                    <a:pt x="1196722" y="162731"/>
                    <a:pt x="1188530" y="170906"/>
                    <a:pt x="1188530" y="180996"/>
                  </a:cubicBezTo>
                  <a:cubicBezTo>
                    <a:pt x="1188530" y="191086"/>
                    <a:pt x="1196722" y="199260"/>
                    <a:pt x="1206818" y="199260"/>
                  </a:cubicBezTo>
                  <a:cubicBezTo>
                    <a:pt x="1216914" y="199260"/>
                    <a:pt x="1225106" y="191086"/>
                    <a:pt x="1225106" y="180996"/>
                  </a:cubicBezTo>
                  <a:cubicBezTo>
                    <a:pt x="1225106" y="170906"/>
                    <a:pt x="1216914" y="162731"/>
                    <a:pt x="1206818" y="162731"/>
                  </a:cubicBezTo>
                  <a:close/>
                  <a:moveTo>
                    <a:pt x="1206818" y="71409"/>
                  </a:moveTo>
                  <a:cubicBezTo>
                    <a:pt x="1196722" y="71409"/>
                    <a:pt x="1188530" y="79584"/>
                    <a:pt x="1188530" y="89673"/>
                  </a:cubicBezTo>
                  <a:cubicBezTo>
                    <a:pt x="1188530" y="99763"/>
                    <a:pt x="1196722" y="107938"/>
                    <a:pt x="1206818" y="107938"/>
                  </a:cubicBezTo>
                  <a:cubicBezTo>
                    <a:pt x="1216914" y="107938"/>
                    <a:pt x="1225106" y="99763"/>
                    <a:pt x="1225106" y="89673"/>
                  </a:cubicBezTo>
                  <a:cubicBezTo>
                    <a:pt x="1225106" y="79584"/>
                    <a:pt x="1216914" y="71409"/>
                    <a:pt x="1206818" y="71409"/>
                  </a:cubicBezTo>
                  <a:close/>
                  <a:moveTo>
                    <a:pt x="1188593" y="272318"/>
                  </a:moveTo>
                  <a:cubicBezTo>
                    <a:pt x="1188593" y="276599"/>
                    <a:pt x="1190117" y="280734"/>
                    <a:pt x="1192912" y="283987"/>
                  </a:cubicBezTo>
                  <a:cubicBezTo>
                    <a:pt x="1198309" y="274221"/>
                    <a:pt x="1203706" y="264327"/>
                    <a:pt x="1209104" y="254307"/>
                  </a:cubicBezTo>
                  <a:cubicBezTo>
                    <a:pt x="1208342" y="254244"/>
                    <a:pt x="1207643" y="254244"/>
                    <a:pt x="1206881" y="254307"/>
                  </a:cubicBezTo>
                  <a:cubicBezTo>
                    <a:pt x="1196849" y="254307"/>
                    <a:pt x="1188721" y="262330"/>
                    <a:pt x="1188593" y="272318"/>
                  </a:cubicBezTo>
                  <a:close/>
                  <a:moveTo>
                    <a:pt x="658241" y="436698"/>
                  </a:moveTo>
                  <a:cubicBezTo>
                    <a:pt x="648145" y="436698"/>
                    <a:pt x="639953" y="444873"/>
                    <a:pt x="639953" y="454963"/>
                  </a:cubicBezTo>
                  <a:cubicBezTo>
                    <a:pt x="639953" y="465053"/>
                    <a:pt x="648145" y="473227"/>
                    <a:pt x="658241" y="473227"/>
                  </a:cubicBezTo>
                  <a:cubicBezTo>
                    <a:pt x="668338" y="473227"/>
                    <a:pt x="676529" y="465053"/>
                    <a:pt x="676529" y="454963"/>
                  </a:cubicBezTo>
                  <a:cubicBezTo>
                    <a:pt x="676529" y="444873"/>
                    <a:pt x="668338" y="436698"/>
                    <a:pt x="658241" y="436698"/>
                  </a:cubicBezTo>
                  <a:cubicBezTo>
                    <a:pt x="658241" y="436698"/>
                    <a:pt x="658178" y="436698"/>
                    <a:pt x="658178" y="436698"/>
                  </a:cubicBezTo>
                  <a:close/>
                  <a:moveTo>
                    <a:pt x="1161162" y="25748"/>
                  </a:moveTo>
                  <a:cubicBezTo>
                    <a:pt x="1151065" y="25748"/>
                    <a:pt x="1142874" y="33922"/>
                    <a:pt x="1142874" y="44012"/>
                  </a:cubicBezTo>
                  <a:cubicBezTo>
                    <a:pt x="1142874" y="54102"/>
                    <a:pt x="1151065" y="62277"/>
                    <a:pt x="1161162" y="62277"/>
                  </a:cubicBezTo>
                  <a:cubicBezTo>
                    <a:pt x="1171258" y="62277"/>
                    <a:pt x="1179450" y="54102"/>
                    <a:pt x="1179450" y="44012"/>
                  </a:cubicBezTo>
                  <a:cubicBezTo>
                    <a:pt x="1179323" y="33973"/>
                    <a:pt x="1171131" y="25900"/>
                    <a:pt x="1161098" y="25938"/>
                  </a:cubicBezTo>
                  <a:close/>
                  <a:moveTo>
                    <a:pt x="1280034" y="89673"/>
                  </a:moveTo>
                  <a:cubicBezTo>
                    <a:pt x="1280034" y="93859"/>
                    <a:pt x="1281494" y="97911"/>
                    <a:pt x="1284161" y="101152"/>
                  </a:cubicBezTo>
                  <a:cubicBezTo>
                    <a:pt x="1288606" y="91322"/>
                    <a:pt x="1293051" y="81493"/>
                    <a:pt x="1297432" y="71536"/>
                  </a:cubicBezTo>
                  <a:cubicBezTo>
                    <a:pt x="1287717" y="71942"/>
                    <a:pt x="1279970" y="79939"/>
                    <a:pt x="1279970" y="89673"/>
                  </a:cubicBezTo>
                  <a:close/>
                  <a:moveTo>
                    <a:pt x="1069722" y="208392"/>
                  </a:moveTo>
                  <a:cubicBezTo>
                    <a:pt x="1059625" y="208392"/>
                    <a:pt x="1051434" y="216567"/>
                    <a:pt x="1051434" y="226657"/>
                  </a:cubicBezTo>
                  <a:cubicBezTo>
                    <a:pt x="1051434" y="236747"/>
                    <a:pt x="1059625" y="244921"/>
                    <a:pt x="1069722" y="244921"/>
                  </a:cubicBezTo>
                  <a:cubicBezTo>
                    <a:pt x="1079818" y="244921"/>
                    <a:pt x="1088010" y="236747"/>
                    <a:pt x="1088010" y="226657"/>
                  </a:cubicBezTo>
                  <a:cubicBezTo>
                    <a:pt x="1088010" y="216567"/>
                    <a:pt x="1079818" y="208392"/>
                    <a:pt x="1069722" y="208392"/>
                  </a:cubicBezTo>
                  <a:cubicBezTo>
                    <a:pt x="1069722" y="208392"/>
                    <a:pt x="1069658" y="208392"/>
                    <a:pt x="1069658" y="208392"/>
                  </a:cubicBezTo>
                  <a:close/>
                  <a:moveTo>
                    <a:pt x="1252601" y="25748"/>
                  </a:moveTo>
                  <a:cubicBezTo>
                    <a:pt x="1242505" y="25748"/>
                    <a:pt x="1234313" y="33922"/>
                    <a:pt x="1234313" y="44012"/>
                  </a:cubicBezTo>
                  <a:cubicBezTo>
                    <a:pt x="1234313" y="54102"/>
                    <a:pt x="1242505" y="62277"/>
                    <a:pt x="1252601" y="62277"/>
                  </a:cubicBezTo>
                  <a:cubicBezTo>
                    <a:pt x="1262698" y="62277"/>
                    <a:pt x="1270889" y="54102"/>
                    <a:pt x="1270889" y="44012"/>
                  </a:cubicBezTo>
                  <a:cubicBezTo>
                    <a:pt x="1270762" y="33973"/>
                    <a:pt x="1262571" y="25900"/>
                    <a:pt x="1252538" y="25938"/>
                  </a:cubicBezTo>
                  <a:close/>
                  <a:moveTo>
                    <a:pt x="1252601" y="117070"/>
                  </a:moveTo>
                  <a:cubicBezTo>
                    <a:pt x="1242505" y="117070"/>
                    <a:pt x="1234313" y="125245"/>
                    <a:pt x="1234313" y="135335"/>
                  </a:cubicBezTo>
                  <a:cubicBezTo>
                    <a:pt x="1234313" y="145424"/>
                    <a:pt x="1242505" y="153599"/>
                    <a:pt x="1252601" y="153599"/>
                  </a:cubicBezTo>
                  <a:cubicBezTo>
                    <a:pt x="1255396" y="153574"/>
                    <a:pt x="1258189" y="152901"/>
                    <a:pt x="1260729" y="151633"/>
                  </a:cubicBezTo>
                  <a:cubicBezTo>
                    <a:pt x="1263904" y="144847"/>
                    <a:pt x="1267079" y="138062"/>
                    <a:pt x="1270318" y="131149"/>
                  </a:cubicBezTo>
                  <a:cubicBezTo>
                    <a:pt x="1268413" y="122879"/>
                    <a:pt x="1261047" y="117032"/>
                    <a:pt x="1252538" y="117070"/>
                  </a:cubicBezTo>
                  <a:close/>
                  <a:moveTo>
                    <a:pt x="1280224" y="0"/>
                  </a:moveTo>
                  <a:cubicBezTo>
                    <a:pt x="1281050" y="9982"/>
                    <a:pt x="1289812" y="17396"/>
                    <a:pt x="1299846" y="16558"/>
                  </a:cubicBezTo>
                  <a:cubicBezTo>
                    <a:pt x="1308672" y="15816"/>
                    <a:pt x="1315657" y="8821"/>
                    <a:pt x="1316419" y="0"/>
                  </a:cubicBezTo>
                  <a:close/>
                  <a:moveTo>
                    <a:pt x="1115124" y="345376"/>
                  </a:moveTo>
                  <a:cubicBezTo>
                    <a:pt x="1105027" y="345376"/>
                    <a:pt x="1096836" y="353551"/>
                    <a:pt x="1096836" y="363640"/>
                  </a:cubicBezTo>
                  <a:cubicBezTo>
                    <a:pt x="1096836" y="373730"/>
                    <a:pt x="1105027" y="381905"/>
                    <a:pt x="1115124" y="381905"/>
                  </a:cubicBezTo>
                  <a:cubicBezTo>
                    <a:pt x="1125221" y="381905"/>
                    <a:pt x="1133412" y="373730"/>
                    <a:pt x="1133412" y="363640"/>
                  </a:cubicBezTo>
                  <a:cubicBezTo>
                    <a:pt x="1133412" y="353652"/>
                    <a:pt x="1125411" y="345515"/>
                    <a:pt x="1115378" y="345376"/>
                  </a:cubicBezTo>
                  <a:close/>
                  <a:moveTo>
                    <a:pt x="1115124" y="254054"/>
                  </a:moveTo>
                  <a:cubicBezTo>
                    <a:pt x="1105027" y="254054"/>
                    <a:pt x="1096836" y="262228"/>
                    <a:pt x="1096836" y="272318"/>
                  </a:cubicBezTo>
                  <a:cubicBezTo>
                    <a:pt x="1096836" y="282408"/>
                    <a:pt x="1105027" y="290583"/>
                    <a:pt x="1115124" y="290583"/>
                  </a:cubicBezTo>
                  <a:cubicBezTo>
                    <a:pt x="1125221" y="290583"/>
                    <a:pt x="1133412" y="282408"/>
                    <a:pt x="1133412" y="272318"/>
                  </a:cubicBezTo>
                  <a:cubicBezTo>
                    <a:pt x="1133285" y="262406"/>
                    <a:pt x="1125284" y="254383"/>
                    <a:pt x="1115378" y="254244"/>
                  </a:cubicBezTo>
                  <a:close/>
                  <a:moveTo>
                    <a:pt x="1069404" y="25748"/>
                  </a:moveTo>
                  <a:cubicBezTo>
                    <a:pt x="1059307" y="25748"/>
                    <a:pt x="1051116" y="33922"/>
                    <a:pt x="1051116" y="44012"/>
                  </a:cubicBezTo>
                  <a:cubicBezTo>
                    <a:pt x="1051116" y="54102"/>
                    <a:pt x="1059307" y="62277"/>
                    <a:pt x="1069404" y="62277"/>
                  </a:cubicBezTo>
                  <a:cubicBezTo>
                    <a:pt x="1079500" y="62277"/>
                    <a:pt x="1087692" y="54102"/>
                    <a:pt x="1087692" y="44012"/>
                  </a:cubicBezTo>
                  <a:cubicBezTo>
                    <a:pt x="1087565" y="34100"/>
                    <a:pt x="1079564" y="26078"/>
                    <a:pt x="1069658" y="25938"/>
                  </a:cubicBezTo>
                  <a:close/>
                  <a:moveTo>
                    <a:pt x="1069404" y="117070"/>
                  </a:moveTo>
                  <a:cubicBezTo>
                    <a:pt x="1059307" y="117070"/>
                    <a:pt x="1051116" y="125245"/>
                    <a:pt x="1051116" y="135335"/>
                  </a:cubicBezTo>
                  <a:cubicBezTo>
                    <a:pt x="1051116" y="145424"/>
                    <a:pt x="1059307" y="153599"/>
                    <a:pt x="1069404" y="153599"/>
                  </a:cubicBezTo>
                  <a:cubicBezTo>
                    <a:pt x="1079500" y="153599"/>
                    <a:pt x="1087692" y="145424"/>
                    <a:pt x="1087692" y="135335"/>
                  </a:cubicBezTo>
                  <a:cubicBezTo>
                    <a:pt x="1087692" y="125346"/>
                    <a:pt x="1079627" y="117210"/>
                    <a:pt x="1069658" y="117070"/>
                  </a:cubicBezTo>
                  <a:close/>
                  <a:moveTo>
                    <a:pt x="1160844" y="299715"/>
                  </a:moveTo>
                  <a:cubicBezTo>
                    <a:pt x="1150748" y="299715"/>
                    <a:pt x="1142556" y="307890"/>
                    <a:pt x="1142556" y="317979"/>
                  </a:cubicBezTo>
                  <a:cubicBezTo>
                    <a:pt x="1142556" y="328069"/>
                    <a:pt x="1150748" y="336244"/>
                    <a:pt x="1160844" y="336244"/>
                  </a:cubicBezTo>
                  <a:lnTo>
                    <a:pt x="1162495" y="336244"/>
                  </a:lnTo>
                  <a:cubicBezTo>
                    <a:pt x="1167512" y="327790"/>
                    <a:pt x="1172528" y="319330"/>
                    <a:pt x="1177544" y="310876"/>
                  </a:cubicBezTo>
                  <a:cubicBezTo>
                    <a:pt x="1174750" y="304255"/>
                    <a:pt x="1168274" y="299892"/>
                    <a:pt x="1161098" y="299715"/>
                  </a:cubicBezTo>
                  <a:close/>
                  <a:moveTo>
                    <a:pt x="1160844" y="208392"/>
                  </a:moveTo>
                  <a:cubicBezTo>
                    <a:pt x="1150748" y="208392"/>
                    <a:pt x="1142556" y="216567"/>
                    <a:pt x="1142556" y="226657"/>
                  </a:cubicBezTo>
                  <a:cubicBezTo>
                    <a:pt x="1142556" y="236747"/>
                    <a:pt x="1150748" y="244921"/>
                    <a:pt x="1160844" y="244921"/>
                  </a:cubicBezTo>
                  <a:cubicBezTo>
                    <a:pt x="1170940" y="244921"/>
                    <a:pt x="1179132" y="236747"/>
                    <a:pt x="1179132" y="226657"/>
                  </a:cubicBezTo>
                  <a:cubicBezTo>
                    <a:pt x="1179132" y="216669"/>
                    <a:pt x="1171067" y="208532"/>
                    <a:pt x="1161098" y="208392"/>
                  </a:cubicBezTo>
                  <a:close/>
                  <a:moveTo>
                    <a:pt x="1115124" y="162731"/>
                  </a:moveTo>
                  <a:cubicBezTo>
                    <a:pt x="1105027" y="162731"/>
                    <a:pt x="1096836" y="170906"/>
                    <a:pt x="1096836" y="180996"/>
                  </a:cubicBezTo>
                  <a:cubicBezTo>
                    <a:pt x="1096836" y="191086"/>
                    <a:pt x="1105027" y="199260"/>
                    <a:pt x="1115124" y="199260"/>
                  </a:cubicBezTo>
                  <a:cubicBezTo>
                    <a:pt x="1125221" y="199260"/>
                    <a:pt x="1133412" y="191086"/>
                    <a:pt x="1133412" y="180996"/>
                  </a:cubicBezTo>
                  <a:cubicBezTo>
                    <a:pt x="1133412" y="171007"/>
                    <a:pt x="1125411" y="162871"/>
                    <a:pt x="1115378" y="162731"/>
                  </a:cubicBezTo>
                  <a:close/>
                  <a:moveTo>
                    <a:pt x="1115124" y="71409"/>
                  </a:moveTo>
                  <a:cubicBezTo>
                    <a:pt x="1105027" y="71409"/>
                    <a:pt x="1096836" y="79584"/>
                    <a:pt x="1096836" y="89673"/>
                  </a:cubicBezTo>
                  <a:cubicBezTo>
                    <a:pt x="1096836" y="99763"/>
                    <a:pt x="1105027" y="107938"/>
                    <a:pt x="1115124" y="107938"/>
                  </a:cubicBezTo>
                  <a:cubicBezTo>
                    <a:pt x="1125221" y="107938"/>
                    <a:pt x="1133412" y="99763"/>
                    <a:pt x="1133412" y="89673"/>
                  </a:cubicBezTo>
                  <a:cubicBezTo>
                    <a:pt x="1133412" y="79685"/>
                    <a:pt x="1125411" y="71548"/>
                    <a:pt x="1115378" y="71409"/>
                  </a:cubicBezTo>
                  <a:close/>
                  <a:moveTo>
                    <a:pt x="1160844" y="117070"/>
                  </a:moveTo>
                  <a:cubicBezTo>
                    <a:pt x="1150748" y="117070"/>
                    <a:pt x="1142556" y="125245"/>
                    <a:pt x="1142556" y="135335"/>
                  </a:cubicBezTo>
                  <a:cubicBezTo>
                    <a:pt x="1142556" y="145424"/>
                    <a:pt x="1150748" y="153599"/>
                    <a:pt x="1160844" y="153599"/>
                  </a:cubicBezTo>
                  <a:cubicBezTo>
                    <a:pt x="1170940" y="153599"/>
                    <a:pt x="1179132" y="145424"/>
                    <a:pt x="1179132" y="135335"/>
                  </a:cubicBezTo>
                  <a:cubicBezTo>
                    <a:pt x="1179132" y="125346"/>
                    <a:pt x="1171067" y="117210"/>
                    <a:pt x="1161098" y="117070"/>
                  </a:cubicBezTo>
                  <a:close/>
                  <a:moveTo>
                    <a:pt x="749364" y="619343"/>
                  </a:moveTo>
                  <a:cubicBezTo>
                    <a:pt x="739267" y="619343"/>
                    <a:pt x="731076" y="627518"/>
                    <a:pt x="731076" y="637607"/>
                  </a:cubicBezTo>
                  <a:cubicBezTo>
                    <a:pt x="731076" y="640747"/>
                    <a:pt x="731965" y="643822"/>
                    <a:pt x="733489" y="646549"/>
                  </a:cubicBezTo>
                  <a:cubicBezTo>
                    <a:pt x="743776" y="647057"/>
                    <a:pt x="754190" y="647310"/>
                    <a:pt x="764794" y="647374"/>
                  </a:cubicBezTo>
                  <a:cubicBezTo>
                    <a:pt x="770192" y="638850"/>
                    <a:pt x="767652" y="627568"/>
                    <a:pt x="759143" y="622171"/>
                  </a:cubicBezTo>
                  <a:cubicBezTo>
                    <a:pt x="756222" y="620326"/>
                    <a:pt x="752793" y="619349"/>
                    <a:pt x="749364" y="619343"/>
                  </a:cubicBezTo>
                  <a:close/>
                  <a:moveTo>
                    <a:pt x="749364" y="436698"/>
                  </a:moveTo>
                  <a:cubicBezTo>
                    <a:pt x="739267" y="436698"/>
                    <a:pt x="731076" y="444873"/>
                    <a:pt x="731076" y="454963"/>
                  </a:cubicBezTo>
                  <a:cubicBezTo>
                    <a:pt x="731076" y="465053"/>
                    <a:pt x="739267" y="473227"/>
                    <a:pt x="749364" y="473227"/>
                  </a:cubicBezTo>
                  <a:cubicBezTo>
                    <a:pt x="759461" y="473227"/>
                    <a:pt x="767652" y="465053"/>
                    <a:pt x="767652" y="454963"/>
                  </a:cubicBezTo>
                  <a:cubicBezTo>
                    <a:pt x="767652" y="444974"/>
                    <a:pt x="759587" y="436838"/>
                    <a:pt x="749618" y="436698"/>
                  </a:cubicBezTo>
                  <a:close/>
                  <a:moveTo>
                    <a:pt x="749364" y="528021"/>
                  </a:moveTo>
                  <a:cubicBezTo>
                    <a:pt x="739204" y="527983"/>
                    <a:pt x="731012" y="536164"/>
                    <a:pt x="730949" y="546285"/>
                  </a:cubicBezTo>
                  <a:cubicBezTo>
                    <a:pt x="730886" y="556407"/>
                    <a:pt x="739077" y="564638"/>
                    <a:pt x="749237" y="564676"/>
                  </a:cubicBezTo>
                  <a:cubicBezTo>
                    <a:pt x="759397" y="564714"/>
                    <a:pt x="767588" y="556533"/>
                    <a:pt x="767652" y="546412"/>
                  </a:cubicBezTo>
                  <a:cubicBezTo>
                    <a:pt x="767652" y="546367"/>
                    <a:pt x="767652" y="546330"/>
                    <a:pt x="767652" y="546285"/>
                  </a:cubicBezTo>
                  <a:cubicBezTo>
                    <a:pt x="767652" y="536297"/>
                    <a:pt x="759587" y="528160"/>
                    <a:pt x="749618" y="528021"/>
                  </a:cubicBezTo>
                  <a:close/>
                  <a:moveTo>
                    <a:pt x="703644" y="25748"/>
                  </a:moveTo>
                  <a:cubicBezTo>
                    <a:pt x="693548" y="25748"/>
                    <a:pt x="685356" y="33922"/>
                    <a:pt x="685356" y="44012"/>
                  </a:cubicBezTo>
                  <a:cubicBezTo>
                    <a:pt x="685356" y="54102"/>
                    <a:pt x="693548" y="62277"/>
                    <a:pt x="703644" y="62277"/>
                  </a:cubicBezTo>
                  <a:cubicBezTo>
                    <a:pt x="713740" y="62277"/>
                    <a:pt x="721932" y="54102"/>
                    <a:pt x="721932" y="44012"/>
                  </a:cubicBezTo>
                  <a:cubicBezTo>
                    <a:pt x="721805" y="34100"/>
                    <a:pt x="713804" y="26078"/>
                    <a:pt x="703898" y="25938"/>
                  </a:cubicBezTo>
                  <a:close/>
                  <a:moveTo>
                    <a:pt x="749364" y="162731"/>
                  </a:moveTo>
                  <a:cubicBezTo>
                    <a:pt x="739267" y="162731"/>
                    <a:pt x="731076" y="170906"/>
                    <a:pt x="731076" y="180996"/>
                  </a:cubicBezTo>
                  <a:cubicBezTo>
                    <a:pt x="731076" y="191086"/>
                    <a:pt x="739267" y="199260"/>
                    <a:pt x="749364" y="199260"/>
                  </a:cubicBezTo>
                  <a:cubicBezTo>
                    <a:pt x="759461" y="199260"/>
                    <a:pt x="767652" y="191086"/>
                    <a:pt x="767652" y="180996"/>
                  </a:cubicBezTo>
                  <a:cubicBezTo>
                    <a:pt x="767652" y="171007"/>
                    <a:pt x="759587" y="162871"/>
                    <a:pt x="749618" y="162731"/>
                  </a:cubicBezTo>
                  <a:close/>
                  <a:moveTo>
                    <a:pt x="749364" y="345376"/>
                  </a:moveTo>
                  <a:cubicBezTo>
                    <a:pt x="739267" y="345376"/>
                    <a:pt x="731076" y="353551"/>
                    <a:pt x="731076" y="363640"/>
                  </a:cubicBezTo>
                  <a:cubicBezTo>
                    <a:pt x="731076" y="373730"/>
                    <a:pt x="739267" y="381905"/>
                    <a:pt x="749364" y="381905"/>
                  </a:cubicBezTo>
                  <a:cubicBezTo>
                    <a:pt x="759461" y="381905"/>
                    <a:pt x="767652" y="373730"/>
                    <a:pt x="767652" y="363640"/>
                  </a:cubicBezTo>
                  <a:cubicBezTo>
                    <a:pt x="767652" y="353652"/>
                    <a:pt x="759587" y="345515"/>
                    <a:pt x="749618" y="345376"/>
                  </a:cubicBezTo>
                  <a:close/>
                  <a:moveTo>
                    <a:pt x="749364" y="71409"/>
                  </a:moveTo>
                  <a:cubicBezTo>
                    <a:pt x="739267" y="71409"/>
                    <a:pt x="731076" y="79584"/>
                    <a:pt x="731076" y="89673"/>
                  </a:cubicBezTo>
                  <a:cubicBezTo>
                    <a:pt x="731076" y="99763"/>
                    <a:pt x="739267" y="107938"/>
                    <a:pt x="749364" y="107938"/>
                  </a:cubicBezTo>
                  <a:cubicBezTo>
                    <a:pt x="759461" y="107938"/>
                    <a:pt x="767652" y="99763"/>
                    <a:pt x="767652" y="89673"/>
                  </a:cubicBezTo>
                  <a:cubicBezTo>
                    <a:pt x="767652" y="79685"/>
                    <a:pt x="759587" y="71548"/>
                    <a:pt x="749618" y="71409"/>
                  </a:cubicBezTo>
                  <a:close/>
                  <a:moveTo>
                    <a:pt x="703644" y="117070"/>
                  </a:moveTo>
                  <a:cubicBezTo>
                    <a:pt x="693548" y="117070"/>
                    <a:pt x="685356" y="125245"/>
                    <a:pt x="685356" y="135335"/>
                  </a:cubicBezTo>
                  <a:cubicBezTo>
                    <a:pt x="685356" y="145424"/>
                    <a:pt x="693548" y="153599"/>
                    <a:pt x="703644" y="153599"/>
                  </a:cubicBezTo>
                  <a:cubicBezTo>
                    <a:pt x="713740" y="153599"/>
                    <a:pt x="721932" y="145424"/>
                    <a:pt x="721932" y="135335"/>
                  </a:cubicBezTo>
                  <a:cubicBezTo>
                    <a:pt x="721932" y="125346"/>
                    <a:pt x="713867" y="117210"/>
                    <a:pt x="703898" y="117070"/>
                  </a:cubicBezTo>
                  <a:close/>
                  <a:moveTo>
                    <a:pt x="749364" y="254054"/>
                  </a:moveTo>
                  <a:cubicBezTo>
                    <a:pt x="739267" y="254054"/>
                    <a:pt x="731076" y="262228"/>
                    <a:pt x="731076" y="272318"/>
                  </a:cubicBezTo>
                  <a:cubicBezTo>
                    <a:pt x="731076" y="282408"/>
                    <a:pt x="739267" y="290583"/>
                    <a:pt x="749364" y="290583"/>
                  </a:cubicBezTo>
                  <a:cubicBezTo>
                    <a:pt x="759461" y="290583"/>
                    <a:pt x="767652" y="282408"/>
                    <a:pt x="767652" y="272318"/>
                  </a:cubicBezTo>
                  <a:cubicBezTo>
                    <a:pt x="767525" y="262406"/>
                    <a:pt x="759524" y="254383"/>
                    <a:pt x="749618" y="254244"/>
                  </a:cubicBezTo>
                  <a:close/>
                  <a:moveTo>
                    <a:pt x="703644" y="482359"/>
                  </a:moveTo>
                  <a:cubicBezTo>
                    <a:pt x="693548" y="482359"/>
                    <a:pt x="685356" y="490534"/>
                    <a:pt x="685356" y="500624"/>
                  </a:cubicBezTo>
                  <a:cubicBezTo>
                    <a:pt x="685356" y="510714"/>
                    <a:pt x="693548" y="518888"/>
                    <a:pt x="703644" y="518888"/>
                  </a:cubicBezTo>
                  <a:cubicBezTo>
                    <a:pt x="713740" y="518888"/>
                    <a:pt x="721932" y="510714"/>
                    <a:pt x="721932" y="500624"/>
                  </a:cubicBezTo>
                  <a:cubicBezTo>
                    <a:pt x="721805" y="490712"/>
                    <a:pt x="713804" y="482689"/>
                    <a:pt x="703898" y="482550"/>
                  </a:cubicBezTo>
                  <a:close/>
                  <a:moveTo>
                    <a:pt x="657924" y="71409"/>
                  </a:moveTo>
                  <a:cubicBezTo>
                    <a:pt x="647827" y="71409"/>
                    <a:pt x="639636" y="79584"/>
                    <a:pt x="639636" y="89673"/>
                  </a:cubicBezTo>
                  <a:cubicBezTo>
                    <a:pt x="639636" y="99763"/>
                    <a:pt x="647827" y="107938"/>
                    <a:pt x="657924" y="107938"/>
                  </a:cubicBezTo>
                  <a:cubicBezTo>
                    <a:pt x="668020" y="107938"/>
                    <a:pt x="676212" y="99763"/>
                    <a:pt x="676212" y="89673"/>
                  </a:cubicBezTo>
                  <a:cubicBezTo>
                    <a:pt x="676212" y="79685"/>
                    <a:pt x="668211" y="71548"/>
                    <a:pt x="658178" y="71409"/>
                  </a:cubicBezTo>
                  <a:close/>
                  <a:moveTo>
                    <a:pt x="886524" y="117070"/>
                  </a:moveTo>
                  <a:cubicBezTo>
                    <a:pt x="876427" y="117070"/>
                    <a:pt x="868236" y="125245"/>
                    <a:pt x="868236" y="135335"/>
                  </a:cubicBezTo>
                  <a:cubicBezTo>
                    <a:pt x="868236" y="145424"/>
                    <a:pt x="876427" y="153599"/>
                    <a:pt x="886524" y="153599"/>
                  </a:cubicBezTo>
                  <a:cubicBezTo>
                    <a:pt x="896620" y="153599"/>
                    <a:pt x="904812" y="145424"/>
                    <a:pt x="904812" y="135335"/>
                  </a:cubicBezTo>
                  <a:cubicBezTo>
                    <a:pt x="904812" y="125346"/>
                    <a:pt x="896811" y="117210"/>
                    <a:pt x="886778" y="117070"/>
                  </a:cubicBezTo>
                  <a:close/>
                  <a:moveTo>
                    <a:pt x="657924" y="162731"/>
                  </a:moveTo>
                  <a:cubicBezTo>
                    <a:pt x="647827" y="162731"/>
                    <a:pt x="639636" y="170906"/>
                    <a:pt x="639636" y="180996"/>
                  </a:cubicBezTo>
                  <a:cubicBezTo>
                    <a:pt x="639636" y="191086"/>
                    <a:pt x="647827" y="199260"/>
                    <a:pt x="657924" y="199260"/>
                  </a:cubicBezTo>
                  <a:cubicBezTo>
                    <a:pt x="668020" y="199260"/>
                    <a:pt x="676212" y="191086"/>
                    <a:pt x="676212" y="180996"/>
                  </a:cubicBezTo>
                  <a:cubicBezTo>
                    <a:pt x="676212" y="171007"/>
                    <a:pt x="668211" y="162871"/>
                    <a:pt x="658178" y="162731"/>
                  </a:cubicBezTo>
                  <a:close/>
                  <a:moveTo>
                    <a:pt x="657924" y="345376"/>
                  </a:moveTo>
                  <a:cubicBezTo>
                    <a:pt x="647827" y="345376"/>
                    <a:pt x="639636" y="353551"/>
                    <a:pt x="639636" y="363640"/>
                  </a:cubicBezTo>
                  <a:cubicBezTo>
                    <a:pt x="639636" y="373730"/>
                    <a:pt x="647827" y="381905"/>
                    <a:pt x="657924" y="381905"/>
                  </a:cubicBezTo>
                  <a:cubicBezTo>
                    <a:pt x="668020" y="381905"/>
                    <a:pt x="676212" y="373730"/>
                    <a:pt x="676212" y="363640"/>
                  </a:cubicBezTo>
                  <a:cubicBezTo>
                    <a:pt x="676212" y="353652"/>
                    <a:pt x="668211" y="345515"/>
                    <a:pt x="658178" y="345376"/>
                  </a:cubicBezTo>
                  <a:close/>
                  <a:moveTo>
                    <a:pt x="703644" y="391037"/>
                  </a:moveTo>
                  <a:cubicBezTo>
                    <a:pt x="693548" y="391037"/>
                    <a:pt x="685356" y="399212"/>
                    <a:pt x="685356" y="409302"/>
                  </a:cubicBezTo>
                  <a:cubicBezTo>
                    <a:pt x="685356" y="419391"/>
                    <a:pt x="693548" y="427566"/>
                    <a:pt x="703644" y="427566"/>
                  </a:cubicBezTo>
                  <a:cubicBezTo>
                    <a:pt x="713740" y="427566"/>
                    <a:pt x="721932" y="419391"/>
                    <a:pt x="721932" y="409302"/>
                  </a:cubicBezTo>
                  <a:cubicBezTo>
                    <a:pt x="721932" y="399313"/>
                    <a:pt x="713867" y="391177"/>
                    <a:pt x="703898" y="391037"/>
                  </a:cubicBezTo>
                  <a:close/>
                  <a:moveTo>
                    <a:pt x="703644" y="573682"/>
                  </a:moveTo>
                  <a:cubicBezTo>
                    <a:pt x="693548" y="573682"/>
                    <a:pt x="685356" y="581856"/>
                    <a:pt x="685356" y="591946"/>
                  </a:cubicBezTo>
                  <a:cubicBezTo>
                    <a:pt x="685356" y="602036"/>
                    <a:pt x="693548" y="610211"/>
                    <a:pt x="703644" y="610211"/>
                  </a:cubicBezTo>
                  <a:cubicBezTo>
                    <a:pt x="713740" y="610211"/>
                    <a:pt x="721932" y="602036"/>
                    <a:pt x="721932" y="591946"/>
                  </a:cubicBezTo>
                  <a:cubicBezTo>
                    <a:pt x="721932" y="581958"/>
                    <a:pt x="713867" y="573821"/>
                    <a:pt x="703898" y="573682"/>
                  </a:cubicBezTo>
                  <a:close/>
                  <a:moveTo>
                    <a:pt x="703644" y="208392"/>
                  </a:moveTo>
                  <a:cubicBezTo>
                    <a:pt x="693548" y="208392"/>
                    <a:pt x="685356" y="216567"/>
                    <a:pt x="685356" y="226657"/>
                  </a:cubicBezTo>
                  <a:cubicBezTo>
                    <a:pt x="685356" y="236747"/>
                    <a:pt x="693548" y="244921"/>
                    <a:pt x="703644" y="244921"/>
                  </a:cubicBezTo>
                  <a:cubicBezTo>
                    <a:pt x="713740" y="244921"/>
                    <a:pt x="721932" y="236747"/>
                    <a:pt x="721932" y="226657"/>
                  </a:cubicBezTo>
                  <a:cubicBezTo>
                    <a:pt x="721932" y="216669"/>
                    <a:pt x="713867" y="208532"/>
                    <a:pt x="703898" y="208392"/>
                  </a:cubicBezTo>
                  <a:close/>
                  <a:moveTo>
                    <a:pt x="703644" y="299715"/>
                  </a:moveTo>
                  <a:cubicBezTo>
                    <a:pt x="693548" y="299715"/>
                    <a:pt x="685356" y="307890"/>
                    <a:pt x="685356" y="317979"/>
                  </a:cubicBezTo>
                  <a:cubicBezTo>
                    <a:pt x="685356" y="328069"/>
                    <a:pt x="693548" y="336244"/>
                    <a:pt x="703644" y="336244"/>
                  </a:cubicBezTo>
                  <a:cubicBezTo>
                    <a:pt x="713740" y="336244"/>
                    <a:pt x="721932" y="328069"/>
                    <a:pt x="721932" y="317979"/>
                  </a:cubicBezTo>
                  <a:cubicBezTo>
                    <a:pt x="721932" y="307991"/>
                    <a:pt x="713867" y="299854"/>
                    <a:pt x="703898" y="299715"/>
                  </a:cubicBezTo>
                  <a:close/>
                  <a:moveTo>
                    <a:pt x="795084" y="573682"/>
                  </a:moveTo>
                  <a:cubicBezTo>
                    <a:pt x="784987" y="573682"/>
                    <a:pt x="776796" y="581856"/>
                    <a:pt x="776796" y="591946"/>
                  </a:cubicBezTo>
                  <a:cubicBezTo>
                    <a:pt x="776796" y="602036"/>
                    <a:pt x="784987" y="610211"/>
                    <a:pt x="795084" y="610211"/>
                  </a:cubicBezTo>
                  <a:cubicBezTo>
                    <a:pt x="805180" y="610211"/>
                    <a:pt x="813372" y="602036"/>
                    <a:pt x="813372" y="591946"/>
                  </a:cubicBezTo>
                  <a:cubicBezTo>
                    <a:pt x="813372" y="581958"/>
                    <a:pt x="805371" y="573821"/>
                    <a:pt x="795338" y="573682"/>
                  </a:cubicBezTo>
                  <a:close/>
                  <a:moveTo>
                    <a:pt x="657924" y="254054"/>
                  </a:moveTo>
                  <a:cubicBezTo>
                    <a:pt x="647827" y="254054"/>
                    <a:pt x="639636" y="262228"/>
                    <a:pt x="639636" y="272318"/>
                  </a:cubicBezTo>
                  <a:cubicBezTo>
                    <a:pt x="639636" y="282408"/>
                    <a:pt x="647827" y="290583"/>
                    <a:pt x="657924" y="290583"/>
                  </a:cubicBezTo>
                  <a:cubicBezTo>
                    <a:pt x="668020" y="290583"/>
                    <a:pt x="676212" y="282408"/>
                    <a:pt x="676212" y="272318"/>
                  </a:cubicBezTo>
                  <a:cubicBezTo>
                    <a:pt x="676085" y="262406"/>
                    <a:pt x="668084" y="254383"/>
                    <a:pt x="658178" y="254244"/>
                  </a:cubicBezTo>
                  <a:close/>
                  <a:moveTo>
                    <a:pt x="840804" y="162731"/>
                  </a:moveTo>
                  <a:cubicBezTo>
                    <a:pt x="830707" y="162731"/>
                    <a:pt x="822516" y="170906"/>
                    <a:pt x="822516" y="180996"/>
                  </a:cubicBezTo>
                  <a:cubicBezTo>
                    <a:pt x="822516" y="191086"/>
                    <a:pt x="830707" y="199260"/>
                    <a:pt x="840804" y="199260"/>
                  </a:cubicBezTo>
                  <a:cubicBezTo>
                    <a:pt x="850900" y="199260"/>
                    <a:pt x="859092" y="191086"/>
                    <a:pt x="859092" y="180996"/>
                  </a:cubicBezTo>
                  <a:cubicBezTo>
                    <a:pt x="859092" y="171007"/>
                    <a:pt x="851027" y="162871"/>
                    <a:pt x="841058" y="162731"/>
                  </a:cubicBezTo>
                  <a:close/>
                  <a:moveTo>
                    <a:pt x="840804" y="71409"/>
                  </a:moveTo>
                  <a:cubicBezTo>
                    <a:pt x="830707" y="71409"/>
                    <a:pt x="822516" y="79584"/>
                    <a:pt x="822516" y="89673"/>
                  </a:cubicBezTo>
                  <a:cubicBezTo>
                    <a:pt x="822516" y="99763"/>
                    <a:pt x="830707" y="107938"/>
                    <a:pt x="840804" y="107938"/>
                  </a:cubicBezTo>
                  <a:cubicBezTo>
                    <a:pt x="850900" y="107938"/>
                    <a:pt x="859092" y="99763"/>
                    <a:pt x="859092" y="89673"/>
                  </a:cubicBezTo>
                  <a:cubicBezTo>
                    <a:pt x="859092" y="79685"/>
                    <a:pt x="851027" y="71548"/>
                    <a:pt x="841058" y="71409"/>
                  </a:cubicBezTo>
                  <a:close/>
                  <a:moveTo>
                    <a:pt x="840804" y="345376"/>
                  </a:moveTo>
                  <a:cubicBezTo>
                    <a:pt x="830707" y="345376"/>
                    <a:pt x="822516" y="353551"/>
                    <a:pt x="822516" y="363640"/>
                  </a:cubicBezTo>
                  <a:cubicBezTo>
                    <a:pt x="822516" y="373730"/>
                    <a:pt x="830707" y="381905"/>
                    <a:pt x="840804" y="381905"/>
                  </a:cubicBezTo>
                  <a:cubicBezTo>
                    <a:pt x="850900" y="381905"/>
                    <a:pt x="859092" y="373730"/>
                    <a:pt x="859092" y="363640"/>
                  </a:cubicBezTo>
                  <a:cubicBezTo>
                    <a:pt x="859092" y="353652"/>
                    <a:pt x="851027" y="345515"/>
                    <a:pt x="841058" y="345376"/>
                  </a:cubicBezTo>
                  <a:close/>
                  <a:moveTo>
                    <a:pt x="886524" y="573682"/>
                  </a:moveTo>
                  <a:cubicBezTo>
                    <a:pt x="876427" y="573682"/>
                    <a:pt x="868236" y="581856"/>
                    <a:pt x="868236" y="591946"/>
                  </a:cubicBezTo>
                  <a:cubicBezTo>
                    <a:pt x="868236" y="602036"/>
                    <a:pt x="876427" y="610211"/>
                    <a:pt x="886524" y="610211"/>
                  </a:cubicBezTo>
                  <a:cubicBezTo>
                    <a:pt x="896620" y="610211"/>
                    <a:pt x="904812" y="602036"/>
                    <a:pt x="904812" y="591946"/>
                  </a:cubicBezTo>
                  <a:cubicBezTo>
                    <a:pt x="904812" y="581958"/>
                    <a:pt x="896811" y="573821"/>
                    <a:pt x="886778" y="573682"/>
                  </a:cubicBezTo>
                  <a:close/>
                  <a:moveTo>
                    <a:pt x="840804" y="254054"/>
                  </a:moveTo>
                  <a:cubicBezTo>
                    <a:pt x="830707" y="254054"/>
                    <a:pt x="822516" y="262228"/>
                    <a:pt x="822516" y="272318"/>
                  </a:cubicBezTo>
                  <a:cubicBezTo>
                    <a:pt x="822516" y="282408"/>
                    <a:pt x="830707" y="290583"/>
                    <a:pt x="840804" y="290583"/>
                  </a:cubicBezTo>
                  <a:cubicBezTo>
                    <a:pt x="850900" y="290583"/>
                    <a:pt x="859092" y="282408"/>
                    <a:pt x="859092" y="272318"/>
                  </a:cubicBezTo>
                  <a:cubicBezTo>
                    <a:pt x="858965" y="262406"/>
                    <a:pt x="850964" y="254383"/>
                    <a:pt x="841058" y="254244"/>
                  </a:cubicBezTo>
                  <a:close/>
                  <a:moveTo>
                    <a:pt x="886524" y="208392"/>
                  </a:moveTo>
                  <a:cubicBezTo>
                    <a:pt x="876427" y="208392"/>
                    <a:pt x="868236" y="216567"/>
                    <a:pt x="868236" y="226657"/>
                  </a:cubicBezTo>
                  <a:cubicBezTo>
                    <a:pt x="868236" y="236747"/>
                    <a:pt x="876427" y="244921"/>
                    <a:pt x="886524" y="244921"/>
                  </a:cubicBezTo>
                  <a:cubicBezTo>
                    <a:pt x="896620" y="244921"/>
                    <a:pt x="904812" y="236747"/>
                    <a:pt x="904812" y="226657"/>
                  </a:cubicBezTo>
                  <a:cubicBezTo>
                    <a:pt x="904812" y="216669"/>
                    <a:pt x="896811" y="208532"/>
                    <a:pt x="886778" y="208392"/>
                  </a:cubicBezTo>
                  <a:close/>
                  <a:moveTo>
                    <a:pt x="886524" y="299715"/>
                  </a:moveTo>
                  <a:cubicBezTo>
                    <a:pt x="876427" y="299715"/>
                    <a:pt x="868236" y="307890"/>
                    <a:pt x="868236" y="317979"/>
                  </a:cubicBezTo>
                  <a:cubicBezTo>
                    <a:pt x="868236" y="328069"/>
                    <a:pt x="876427" y="336244"/>
                    <a:pt x="886524" y="336244"/>
                  </a:cubicBezTo>
                  <a:cubicBezTo>
                    <a:pt x="896620" y="336244"/>
                    <a:pt x="904812" y="328069"/>
                    <a:pt x="904812" y="317979"/>
                  </a:cubicBezTo>
                  <a:cubicBezTo>
                    <a:pt x="904812" y="307991"/>
                    <a:pt x="896811" y="299854"/>
                    <a:pt x="886778" y="299715"/>
                  </a:cubicBezTo>
                  <a:close/>
                  <a:moveTo>
                    <a:pt x="886524" y="391037"/>
                  </a:moveTo>
                  <a:cubicBezTo>
                    <a:pt x="876427" y="391037"/>
                    <a:pt x="868236" y="399212"/>
                    <a:pt x="868236" y="409302"/>
                  </a:cubicBezTo>
                  <a:cubicBezTo>
                    <a:pt x="868236" y="419391"/>
                    <a:pt x="876427" y="427566"/>
                    <a:pt x="886524" y="427566"/>
                  </a:cubicBezTo>
                  <a:cubicBezTo>
                    <a:pt x="896620" y="427566"/>
                    <a:pt x="904812" y="419391"/>
                    <a:pt x="904812" y="409302"/>
                  </a:cubicBezTo>
                  <a:cubicBezTo>
                    <a:pt x="904812" y="399313"/>
                    <a:pt x="896811" y="391177"/>
                    <a:pt x="886778" y="391037"/>
                  </a:cubicBezTo>
                  <a:close/>
                  <a:moveTo>
                    <a:pt x="886524" y="482359"/>
                  </a:moveTo>
                  <a:cubicBezTo>
                    <a:pt x="876427" y="482359"/>
                    <a:pt x="868236" y="490534"/>
                    <a:pt x="868236" y="500624"/>
                  </a:cubicBezTo>
                  <a:cubicBezTo>
                    <a:pt x="868236" y="510714"/>
                    <a:pt x="876427" y="518888"/>
                    <a:pt x="886524" y="518888"/>
                  </a:cubicBezTo>
                  <a:cubicBezTo>
                    <a:pt x="896620" y="518888"/>
                    <a:pt x="904812" y="510714"/>
                    <a:pt x="904812" y="500624"/>
                  </a:cubicBezTo>
                  <a:cubicBezTo>
                    <a:pt x="904685" y="490712"/>
                    <a:pt x="896684" y="482689"/>
                    <a:pt x="886778" y="482550"/>
                  </a:cubicBezTo>
                  <a:close/>
                  <a:moveTo>
                    <a:pt x="795084" y="391037"/>
                  </a:moveTo>
                  <a:cubicBezTo>
                    <a:pt x="784987" y="391037"/>
                    <a:pt x="776796" y="399212"/>
                    <a:pt x="776796" y="409302"/>
                  </a:cubicBezTo>
                  <a:cubicBezTo>
                    <a:pt x="776796" y="419391"/>
                    <a:pt x="784987" y="427566"/>
                    <a:pt x="795084" y="427566"/>
                  </a:cubicBezTo>
                  <a:cubicBezTo>
                    <a:pt x="805180" y="427566"/>
                    <a:pt x="813372" y="419391"/>
                    <a:pt x="813372" y="409302"/>
                  </a:cubicBezTo>
                  <a:cubicBezTo>
                    <a:pt x="813372" y="399313"/>
                    <a:pt x="805371" y="391177"/>
                    <a:pt x="795338" y="391037"/>
                  </a:cubicBezTo>
                  <a:close/>
                  <a:moveTo>
                    <a:pt x="795084" y="299715"/>
                  </a:moveTo>
                  <a:cubicBezTo>
                    <a:pt x="784987" y="299715"/>
                    <a:pt x="776796" y="307890"/>
                    <a:pt x="776796" y="317979"/>
                  </a:cubicBezTo>
                  <a:cubicBezTo>
                    <a:pt x="776796" y="328069"/>
                    <a:pt x="784987" y="336244"/>
                    <a:pt x="795084" y="336244"/>
                  </a:cubicBezTo>
                  <a:cubicBezTo>
                    <a:pt x="805180" y="336244"/>
                    <a:pt x="813372" y="328069"/>
                    <a:pt x="813372" y="317979"/>
                  </a:cubicBezTo>
                  <a:cubicBezTo>
                    <a:pt x="813372" y="307991"/>
                    <a:pt x="805371" y="299854"/>
                    <a:pt x="795338" y="299715"/>
                  </a:cubicBezTo>
                  <a:close/>
                  <a:moveTo>
                    <a:pt x="840804" y="436698"/>
                  </a:moveTo>
                  <a:cubicBezTo>
                    <a:pt x="830707" y="436698"/>
                    <a:pt x="822516" y="444873"/>
                    <a:pt x="822516" y="454963"/>
                  </a:cubicBezTo>
                  <a:cubicBezTo>
                    <a:pt x="822516" y="465053"/>
                    <a:pt x="830707" y="473227"/>
                    <a:pt x="840804" y="473227"/>
                  </a:cubicBezTo>
                  <a:cubicBezTo>
                    <a:pt x="850900" y="473227"/>
                    <a:pt x="859092" y="465053"/>
                    <a:pt x="859092" y="454963"/>
                  </a:cubicBezTo>
                  <a:cubicBezTo>
                    <a:pt x="859092" y="444974"/>
                    <a:pt x="851027" y="436838"/>
                    <a:pt x="841058" y="436698"/>
                  </a:cubicBezTo>
                  <a:close/>
                  <a:moveTo>
                    <a:pt x="795084" y="208392"/>
                  </a:moveTo>
                  <a:cubicBezTo>
                    <a:pt x="784987" y="208392"/>
                    <a:pt x="776796" y="216567"/>
                    <a:pt x="776796" y="226657"/>
                  </a:cubicBezTo>
                  <a:cubicBezTo>
                    <a:pt x="776796" y="236747"/>
                    <a:pt x="784987" y="244921"/>
                    <a:pt x="795084" y="244921"/>
                  </a:cubicBezTo>
                  <a:cubicBezTo>
                    <a:pt x="805180" y="244921"/>
                    <a:pt x="813372" y="236747"/>
                    <a:pt x="813372" y="226657"/>
                  </a:cubicBezTo>
                  <a:cubicBezTo>
                    <a:pt x="813372" y="216669"/>
                    <a:pt x="805371" y="208532"/>
                    <a:pt x="795338" y="208392"/>
                  </a:cubicBezTo>
                  <a:close/>
                  <a:moveTo>
                    <a:pt x="795084" y="482359"/>
                  </a:moveTo>
                  <a:cubicBezTo>
                    <a:pt x="784987" y="482359"/>
                    <a:pt x="776796" y="490534"/>
                    <a:pt x="776796" y="500624"/>
                  </a:cubicBezTo>
                  <a:cubicBezTo>
                    <a:pt x="776796" y="510714"/>
                    <a:pt x="784987" y="518888"/>
                    <a:pt x="795084" y="518888"/>
                  </a:cubicBezTo>
                  <a:cubicBezTo>
                    <a:pt x="805180" y="518888"/>
                    <a:pt x="813372" y="510714"/>
                    <a:pt x="813372" y="500624"/>
                  </a:cubicBezTo>
                  <a:cubicBezTo>
                    <a:pt x="813245" y="490712"/>
                    <a:pt x="805244" y="482689"/>
                    <a:pt x="795338" y="482550"/>
                  </a:cubicBezTo>
                  <a:close/>
                  <a:moveTo>
                    <a:pt x="795084" y="117070"/>
                  </a:moveTo>
                  <a:cubicBezTo>
                    <a:pt x="784987" y="117070"/>
                    <a:pt x="776796" y="125245"/>
                    <a:pt x="776796" y="135335"/>
                  </a:cubicBezTo>
                  <a:cubicBezTo>
                    <a:pt x="776796" y="145424"/>
                    <a:pt x="784987" y="153599"/>
                    <a:pt x="795084" y="153599"/>
                  </a:cubicBezTo>
                  <a:cubicBezTo>
                    <a:pt x="805180" y="153599"/>
                    <a:pt x="813372" y="145424"/>
                    <a:pt x="813372" y="135335"/>
                  </a:cubicBezTo>
                  <a:cubicBezTo>
                    <a:pt x="813372" y="125346"/>
                    <a:pt x="805371" y="117210"/>
                    <a:pt x="795338" y="117070"/>
                  </a:cubicBezTo>
                  <a:close/>
                  <a:moveTo>
                    <a:pt x="840804" y="528021"/>
                  </a:moveTo>
                  <a:cubicBezTo>
                    <a:pt x="830644" y="527983"/>
                    <a:pt x="822452" y="536164"/>
                    <a:pt x="822389" y="546285"/>
                  </a:cubicBezTo>
                  <a:cubicBezTo>
                    <a:pt x="822325" y="556407"/>
                    <a:pt x="830517" y="564638"/>
                    <a:pt x="840677" y="564676"/>
                  </a:cubicBezTo>
                  <a:cubicBezTo>
                    <a:pt x="850837" y="564714"/>
                    <a:pt x="859028" y="556533"/>
                    <a:pt x="859092" y="546412"/>
                  </a:cubicBezTo>
                  <a:cubicBezTo>
                    <a:pt x="859092" y="546367"/>
                    <a:pt x="859092" y="546330"/>
                    <a:pt x="859092" y="546285"/>
                  </a:cubicBezTo>
                  <a:cubicBezTo>
                    <a:pt x="859092" y="536297"/>
                    <a:pt x="851027" y="528160"/>
                    <a:pt x="841058" y="528021"/>
                  </a:cubicBezTo>
                  <a:close/>
                  <a:moveTo>
                    <a:pt x="840804" y="619343"/>
                  </a:moveTo>
                  <a:cubicBezTo>
                    <a:pt x="830707" y="619343"/>
                    <a:pt x="822516" y="627518"/>
                    <a:pt x="822516" y="637607"/>
                  </a:cubicBezTo>
                  <a:cubicBezTo>
                    <a:pt x="822516" y="639148"/>
                    <a:pt x="822770" y="640683"/>
                    <a:pt x="823151" y="642174"/>
                  </a:cubicBezTo>
                  <a:cubicBezTo>
                    <a:pt x="835089" y="639814"/>
                    <a:pt x="846837" y="636701"/>
                    <a:pt x="858393" y="632851"/>
                  </a:cubicBezTo>
                  <a:cubicBezTo>
                    <a:pt x="856298" y="624994"/>
                    <a:pt x="849186" y="619489"/>
                    <a:pt x="841058" y="619343"/>
                  </a:cubicBezTo>
                  <a:close/>
                  <a:moveTo>
                    <a:pt x="795084" y="25748"/>
                  </a:moveTo>
                  <a:cubicBezTo>
                    <a:pt x="784987" y="25748"/>
                    <a:pt x="776796" y="33922"/>
                    <a:pt x="776796" y="44012"/>
                  </a:cubicBezTo>
                  <a:cubicBezTo>
                    <a:pt x="776796" y="54102"/>
                    <a:pt x="784987" y="62277"/>
                    <a:pt x="795084" y="62277"/>
                  </a:cubicBezTo>
                  <a:cubicBezTo>
                    <a:pt x="805180" y="62277"/>
                    <a:pt x="813372" y="54102"/>
                    <a:pt x="813372" y="44012"/>
                  </a:cubicBezTo>
                  <a:cubicBezTo>
                    <a:pt x="813245" y="34100"/>
                    <a:pt x="805244" y="26078"/>
                    <a:pt x="795338" y="25938"/>
                  </a:cubicBezTo>
                  <a:close/>
                </a:path>
              </a:pathLst>
            </a:custGeom>
            <a:solidFill>
              <a:srgbClr val="F0028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4" name="Google Shape;1114;p34"/>
            <p:cNvSpPr/>
            <p:nvPr/>
          </p:nvSpPr>
          <p:spPr>
            <a:xfrm>
              <a:off x="6788222" y="1606642"/>
              <a:ext cx="679513" cy="456825"/>
            </a:xfrm>
            <a:custGeom>
              <a:avLst/>
              <a:gdLst/>
              <a:ahLst/>
              <a:cxnLst/>
              <a:rect l="l" t="t" r="r" b="b"/>
              <a:pathLst>
                <a:path w="1812035" h="1218201" extrusionOk="0">
                  <a:moveTo>
                    <a:pt x="877760" y="1218202"/>
                  </a:moveTo>
                  <a:cubicBezTo>
                    <a:pt x="1373442" y="1218202"/>
                    <a:pt x="1576959" y="444118"/>
                    <a:pt x="1812036" y="0"/>
                  </a:cubicBezTo>
                  <a:lnTo>
                    <a:pt x="0" y="0"/>
                  </a:lnTo>
                  <a:cubicBezTo>
                    <a:pt x="243967" y="601269"/>
                    <a:pt x="522922" y="1218202"/>
                    <a:pt x="877760" y="1218202"/>
                  </a:cubicBezTo>
                  <a:close/>
                </a:path>
              </a:pathLst>
            </a:custGeom>
            <a:gradFill>
              <a:gsLst>
                <a:gs pos="0">
                  <a:srgbClr val="BEF176"/>
                </a:gs>
                <a:gs pos="100000">
                  <a:srgbClr val="17A89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5" name="Google Shape;1115;p34"/>
            <p:cNvSpPr/>
            <p:nvPr/>
          </p:nvSpPr>
          <p:spPr>
            <a:xfrm>
              <a:off x="6308923" y="1183542"/>
              <a:ext cx="479298" cy="423103"/>
            </a:xfrm>
            <a:custGeom>
              <a:avLst/>
              <a:gdLst/>
              <a:ahLst/>
              <a:cxnLst/>
              <a:rect l="l" t="t" r="r" b="b"/>
              <a:pathLst>
                <a:path w="1278128" h="1128274" extrusionOk="0">
                  <a:moveTo>
                    <a:pt x="641922" y="0"/>
                  </a:moveTo>
                  <a:cubicBezTo>
                    <a:pt x="371729" y="0"/>
                    <a:pt x="243142" y="659994"/>
                    <a:pt x="0" y="1128275"/>
                  </a:cubicBezTo>
                  <a:lnTo>
                    <a:pt x="1278128" y="1128275"/>
                  </a:lnTo>
                  <a:cubicBezTo>
                    <a:pt x="1046290" y="557066"/>
                    <a:pt x="845947" y="0"/>
                    <a:pt x="641922" y="0"/>
                  </a:cubicBezTo>
                  <a:close/>
                </a:path>
              </a:pathLst>
            </a:custGeom>
            <a:solidFill>
              <a:srgbClr val="FF3D4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6" name="Google Shape;1116;p34"/>
            <p:cNvSpPr/>
            <p:nvPr/>
          </p:nvSpPr>
          <p:spPr>
            <a:xfrm>
              <a:off x="7467735" y="1492704"/>
              <a:ext cx="265033" cy="113939"/>
            </a:xfrm>
            <a:custGeom>
              <a:avLst/>
              <a:gdLst/>
              <a:ahLst/>
              <a:cxnLst/>
              <a:rect l="l" t="t" r="r" b="b"/>
              <a:pathLst>
                <a:path w="706755" h="303837" extrusionOk="0">
                  <a:moveTo>
                    <a:pt x="320167" y="0"/>
                  </a:moveTo>
                  <a:cubicBezTo>
                    <a:pt x="194310" y="0"/>
                    <a:pt x="94615" y="125251"/>
                    <a:pt x="0" y="303837"/>
                  </a:cubicBezTo>
                  <a:lnTo>
                    <a:pt x="706755" y="303837"/>
                  </a:lnTo>
                  <a:cubicBezTo>
                    <a:pt x="594932" y="135335"/>
                    <a:pt x="483933" y="0"/>
                    <a:pt x="320167" y="0"/>
                  </a:cubicBezTo>
                  <a:close/>
                </a:path>
              </a:pathLst>
            </a:custGeom>
            <a:solidFill>
              <a:srgbClr val="A54FA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7" name="Google Shape;1117;p34"/>
            <p:cNvSpPr/>
            <p:nvPr/>
          </p:nvSpPr>
          <p:spPr>
            <a:xfrm>
              <a:off x="8954159" y="1606642"/>
              <a:ext cx="189405" cy="242741"/>
            </a:xfrm>
            <a:custGeom>
              <a:avLst/>
              <a:gdLst/>
              <a:ahLst/>
              <a:cxnLst/>
              <a:rect l="l" t="t" r="r" b="b"/>
              <a:pathLst>
                <a:path w="505079" h="647310" extrusionOk="0">
                  <a:moveTo>
                    <a:pt x="0" y="0"/>
                  </a:moveTo>
                  <a:cubicBezTo>
                    <a:pt x="127000" y="368460"/>
                    <a:pt x="278765" y="644013"/>
                    <a:pt x="505079" y="647310"/>
                  </a:cubicBezTo>
                  <a:lnTo>
                    <a:pt x="505079" y="0"/>
                  </a:lnTo>
                  <a:close/>
                </a:path>
              </a:pathLst>
            </a:custGeom>
            <a:gradFill>
              <a:gsLst>
                <a:gs pos="0">
                  <a:srgbClr val="FF826C"/>
                </a:gs>
                <a:gs pos="100000">
                  <a:srgbClr val="FF3E45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8" name="Google Shape;1118;p34"/>
            <p:cNvSpPr/>
            <p:nvPr/>
          </p:nvSpPr>
          <p:spPr>
            <a:xfrm>
              <a:off x="5519015" y="1249917"/>
              <a:ext cx="397002" cy="356728"/>
            </a:xfrm>
            <a:custGeom>
              <a:avLst/>
              <a:gdLst/>
              <a:ahLst/>
              <a:cxnLst/>
              <a:rect l="l" t="t" r="r" b="b"/>
              <a:pathLst>
                <a:path w="1058671" h="951274" extrusionOk="0">
                  <a:moveTo>
                    <a:pt x="584200" y="0"/>
                  </a:moveTo>
                  <a:cubicBezTo>
                    <a:pt x="388938" y="0"/>
                    <a:pt x="206692" y="447289"/>
                    <a:pt x="0" y="951274"/>
                  </a:cubicBezTo>
                  <a:lnTo>
                    <a:pt x="1058672" y="951274"/>
                  </a:lnTo>
                  <a:cubicBezTo>
                    <a:pt x="920623" y="672805"/>
                    <a:pt x="806005" y="314808"/>
                    <a:pt x="664654" y="17313"/>
                  </a:cubicBezTo>
                  <a:cubicBezTo>
                    <a:pt x="639312" y="6075"/>
                    <a:pt x="611924" y="184"/>
                    <a:pt x="584200" y="0"/>
                  </a:cubicBezTo>
                  <a:close/>
                </a:path>
              </a:pathLst>
            </a:custGeom>
            <a:solidFill>
              <a:srgbClr val="FF800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9" name="Google Shape;1119;p34"/>
            <p:cNvSpPr/>
            <p:nvPr/>
          </p:nvSpPr>
          <p:spPr>
            <a:xfrm>
              <a:off x="7215942" y="1606642"/>
              <a:ext cx="470225" cy="214036"/>
            </a:xfrm>
            <a:custGeom>
              <a:avLst/>
              <a:gdLst/>
              <a:ahLst/>
              <a:cxnLst/>
              <a:rect l="l" t="t" r="r" b="b"/>
              <a:pathLst>
                <a:path w="1253934" h="570764" extrusionOk="0">
                  <a:moveTo>
                    <a:pt x="569913" y="570765"/>
                  </a:moveTo>
                  <a:cubicBezTo>
                    <a:pt x="852488" y="570765"/>
                    <a:pt x="1068959" y="318106"/>
                    <a:pt x="1253934" y="0"/>
                  </a:cubicBezTo>
                  <a:lnTo>
                    <a:pt x="0" y="0"/>
                  </a:lnTo>
                  <a:cubicBezTo>
                    <a:pt x="142240" y="325336"/>
                    <a:pt x="312674" y="570765"/>
                    <a:pt x="569913" y="570765"/>
                  </a:cubicBezTo>
                  <a:close/>
                </a:path>
              </a:pathLst>
            </a:custGeom>
            <a:solidFill>
              <a:srgbClr val="7DFF29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0" name="Google Shape;1120;p34"/>
            <p:cNvSpPr/>
            <p:nvPr/>
          </p:nvSpPr>
          <p:spPr>
            <a:xfrm>
              <a:off x="8828810" y="1202353"/>
              <a:ext cx="314754" cy="404291"/>
            </a:xfrm>
            <a:custGeom>
              <a:avLst/>
              <a:gdLst/>
              <a:ahLst/>
              <a:cxnLst/>
              <a:rect l="l" t="t" r="r" b="b"/>
              <a:pathLst>
                <a:path w="839343" h="1078110" extrusionOk="0">
                  <a:moveTo>
                    <a:pt x="0" y="1078111"/>
                  </a:moveTo>
                  <a:lnTo>
                    <a:pt x="839343" y="1078111"/>
                  </a:lnTo>
                  <a:lnTo>
                    <a:pt x="839343" y="0"/>
                  </a:lnTo>
                  <a:cubicBezTo>
                    <a:pt x="537274" y="5898"/>
                    <a:pt x="328867" y="647881"/>
                    <a:pt x="0" y="1078111"/>
                  </a:cubicBezTo>
                  <a:close/>
                </a:path>
              </a:pathLst>
            </a:custGeom>
            <a:solidFill>
              <a:srgbClr val="FF96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1" name="Google Shape;1121;p34"/>
            <p:cNvSpPr/>
            <p:nvPr/>
          </p:nvSpPr>
          <p:spPr>
            <a:xfrm>
              <a:off x="6509901" y="1012171"/>
              <a:ext cx="699230" cy="594522"/>
            </a:xfrm>
            <a:custGeom>
              <a:avLst/>
              <a:gdLst/>
              <a:ahLst/>
              <a:cxnLst/>
              <a:rect l="l" t="t" r="r" b="b"/>
              <a:pathLst>
                <a:path w="1864614" h="1585393" extrusionOk="0">
                  <a:moveTo>
                    <a:pt x="215900" y="962880"/>
                  </a:moveTo>
                  <a:lnTo>
                    <a:pt x="839153" y="1585267"/>
                  </a:lnTo>
                  <a:lnTo>
                    <a:pt x="866648" y="1585267"/>
                  </a:lnTo>
                  <a:lnTo>
                    <a:pt x="223329" y="942523"/>
                  </a:lnTo>
                  <a:close/>
                  <a:moveTo>
                    <a:pt x="194754" y="1023761"/>
                  </a:moveTo>
                  <a:lnTo>
                    <a:pt x="757047" y="1585267"/>
                  </a:lnTo>
                  <a:lnTo>
                    <a:pt x="784542" y="1585267"/>
                  </a:lnTo>
                  <a:lnTo>
                    <a:pt x="201866" y="1003341"/>
                  </a:lnTo>
                  <a:cubicBezTo>
                    <a:pt x="199771" y="1010190"/>
                    <a:pt x="197358" y="1016976"/>
                    <a:pt x="195009" y="1023761"/>
                  </a:cubicBezTo>
                  <a:close/>
                  <a:moveTo>
                    <a:pt x="173990" y="1084833"/>
                  </a:moveTo>
                  <a:lnTo>
                    <a:pt x="675132" y="1585267"/>
                  </a:lnTo>
                  <a:lnTo>
                    <a:pt x="702691" y="1585267"/>
                  </a:lnTo>
                  <a:lnTo>
                    <a:pt x="181039" y="1064349"/>
                  </a:lnTo>
                  <a:close/>
                  <a:moveTo>
                    <a:pt x="259143" y="841751"/>
                  </a:moveTo>
                  <a:lnTo>
                    <a:pt x="1003681" y="1585267"/>
                  </a:lnTo>
                  <a:lnTo>
                    <a:pt x="1031177" y="1585267"/>
                  </a:lnTo>
                  <a:lnTo>
                    <a:pt x="266700" y="821584"/>
                  </a:lnTo>
                  <a:close/>
                  <a:moveTo>
                    <a:pt x="237490" y="902188"/>
                  </a:moveTo>
                  <a:lnTo>
                    <a:pt x="921512" y="1585267"/>
                  </a:lnTo>
                  <a:lnTo>
                    <a:pt x="949071" y="1585267"/>
                  </a:lnTo>
                  <a:lnTo>
                    <a:pt x="244729" y="881895"/>
                  </a:lnTo>
                  <a:close/>
                  <a:moveTo>
                    <a:pt x="303657" y="722207"/>
                  </a:moveTo>
                  <a:lnTo>
                    <a:pt x="1167892" y="1585267"/>
                  </a:lnTo>
                  <a:lnTo>
                    <a:pt x="1195451" y="1585267"/>
                  </a:lnTo>
                  <a:lnTo>
                    <a:pt x="311150" y="702358"/>
                  </a:lnTo>
                  <a:cubicBezTo>
                    <a:pt x="308801" y="708953"/>
                    <a:pt x="306260" y="715549"/>
                    <a:pt x="303657" y="722207"/>
                  </a:cubicBezTo>
                  <a:close/>
                  <a:moveTo>
                    <a:pt x="281178" y="781757"/>
                  </a:moveTo>
                  <a:lnTo>
                    <a:pt x="1085850" y="1585267"/>
                  </a:lnTo>
                  <a:lnTo>
                    <a:pt x="1113346" y="1585267"/>
                  </a:lnTo>
                  <a:lnTo>
                    <a:pt x="288671" y="761717"/>
                  </a:lnTo>
                  <a:cubicBezTo>
                    <a:pt x="286131" y="768376"/>
                    <a:pt x="283654" y="775035"/>
                    <a:pt x="281178" y="781757"/>
                  </a:cubicBezTo>
                  <a:close/>
                  <a:moveTo>
                    <a:pt x="45657" y="1448727"/>
                  </a:moveTo>
                  <a:lnTo>
                    <a:pt x="182372" y="1585267"/>
                  </a:lnTo>
                  <a:lnTo>
                    <a:pt x="209867" y="1585267"/>
                  </a:lnTo>
                  <a:lnTo>
                    <a:pt x="53086" y="1428687"/>
                  </a:lnTo>
                  <a:close/>
                  <a:moveTo>
                    <a:pt x="23051" y="1508150"/>
                  </a:moveTo>
                  <a:lnTo>
                    <a:pt x="100266" y="1585267"/>
                  </a:lnTo>
                  <a:lnTo>
                    <a:pt x="127762" y="1585267"/>
                  </a:lnTo>
                  <a:lnTo>
                    <a:pt x="30671" y="1488300"/>
                  </a:lnTo>
                  <a:close/>
                  <a:moveTo>
                    <a:pt x="67501" y="1388797"/>
                  </a:moveTo>
                  <a:lnTo>
                    <a:pt x="264351" y="1585394"/>
                  </a:lnTo>
                  <a:lnTo>
                    <a:pt x="292100" y="1585394"/>
                  </a:lnTo>
                  <a:lnTo>
                    <a:pt x="75121" y="1368757"/>
                  </a:lnTo>
                  <a:close/>
                  <a:moveTo>
                    <a:pt x="326517" y="663228"/>
                  </a:moveTo>
                  <a:lnTo>
                    <a:pt x="1249807" y="1585267"/>
                  </a:lnTo>
                  <a:lnTo>
                    <a:pt x="1277303" y="1585267"/>
                  </a:lnTo>
                  <a:lnTo>
                    <a:pt x="334709" y="643632"/>
                  </a:lnTo>
                  <a:cubicBezTo>
                    <a:pt x="332041" y="650164"/>
                    <a:pt x="329374" y="656696"/>
                    <a:pt x="326771" y="663228"/>
                  </a:cubicBezTo>
                  <a:close/>
                  <a:moveTo>
                    <a:pt x="153035" y="1145905"/>
                  </a:moveTo>
                  <a:lnTo>
                    <a:pt x="593027" y="1585267"/>
                  </a:lnTo>
                  <a:lnTo>
                    <a:pt x="620522" y="1585267"/>
                  </a:lnTo>
                  <a:lnTo>
                    <a:pt x="160084" y="1125421"/>
                  </a:lnTo>
                  <a:close/>
                  <a:moveTo>
                    <a:pt x="0" y="1566812"/>
                  </a:moveTo>
                  <a:lnTo>
                    <a:pt x="18288" y="1585077"/>
                  </a:lnTo>
                  <a:lnTo>
                    <a:pt x="45847" y="1585077"/>
                  </a:lnTo>
                  <a:lnTo>
                    <a:pt x="7747" y="1547026"/>
                  </a:lnTo>
                  <a:cubicBezTo>
                    <a:pt x="5080" y="1554128"/>
                    <a:pt x="2413" y="1560470"/>
                    <a:pt x="0" y="1566812"/>
                  </a:cubicBezTo>
                  <a:close/>
                  <a:moveTo>
                    <a:pt x="132207" y="1206723"/>
                  </a:moveTo>
                  <a:lnTo>
                    <a:pt x="511111" y="1585077"/>
                  </a:lnTo>
                  <a:lnTo>
                    <a:pt x="538607" y="1585077"/>
                  </a:lnTo>
                  <a:lnTo>
                    <a:pt x="139065" y="1186302"/>
                  </a:lnTo>
                  <a:close/>
                  <a:moveTo>
                    <a:pt x="110998" y="1267605"/>
                  </a:moveTo>
                  <a:lnTo>
                    <a:pt x="428942" y="1585077"/>
                  </a:lnTo>
                  <a:lnTo>
                    <a:pt x="456438" y="1585077"/>
                  </a:lnTo>
                  <a:lnTo>
                    <a:pt x="118110" y="1247184"/>
                  </a:lnTo>
                  <a:cubicBezTo>
                    <a:pt x="115570" y="1254223"/>
                    <a:pt x="113221" y="1261009"/>
                    <a:pt x="110808" y="1267795"/>
                  </a:cubicBezTo>
                  <a:close/>
                  <a:moveTo>
                    <a:pt x="89662" y="1328233"/>
                  </a:moveTo>
                  <a:lnTo>
                    <a:pt x="346837" y="1585077"/>
                  </a:lnTo>
                  <a:lnTo>
                    <a:pt x="374333" y="1585077"/>
                  </a:lnTo>
                  <a:lnTo>
                    <a:pt x="96838" y="1307939"/>
                  </a:lnTo>
                  <a:cubicBezTo>
                    <a:pt x="94234" y="1314915"/>
                    <a:pt x="91884" y="1321701"/>
                    <a:pt x="89472" y="1328423"/>
                  </a:cubicBezTo>
                  <a:close/>
                  <a:moveTo>
                    <a:pt x="1792922" y="1361400"/>
                  </a:moveTo>
                  <a:lnTo>
                    <a:pt x="599122" y="169137"/>
                  </a:lnTo>
                  <a:cubicBezTo>
                    <a:pt x="594868" y="173956"/>
                    <a:pt x="590614" y="178966"/>
                    <a:pt x="586422" y="183976"/>
                  </a:cubicBezTo>
                  <a:lnTo>
                    <a:pt x="1809750" y="1405920"/>
                  </a:lnTo>
                  <a:cubicBezTo>
                    <a:pt x="1804035" y="1391251"/>
                    <a:pt x="1798383" y="1376475"/>
                    <a:pt x="1792732" y="1361591"/>
                  </a:cubicBezTo>
                  <a:close/>
                  <a:moveTo>
                    <a:pt x="1608772" y="849171"/>
                  </a:moveTo>
                  <a:lnTo>
                    <a:pt x="785876" y="27967"/>
                  </a:lnTo>
                  <a:cubicBezTo>
                    <a:pt x="779526" y="30631"/>
                    <a:pt x="773176" y="33421"/>
                    <a:pt x="766826" y="36402"/>
                  </a:cubicBezTo>
                  <a:lnTo>
                    <a:pt x="1624076" y="892549"/>
                  </a:lnTo>
                  <a:close/>
                  <a:moveTo>
                    <a:pt x="1745488" y="1231837"/>
                  </a:moveTo>
                  <a:lnTo>
                    <a:pt x="638873" y="127217"/>
                  </a:lnTo>
                  <a:cubicBezTo>
                    <a:pt x="634238" y="131720"/>
                    <a:pt x="629603" y="136222"/>
                    <a:pt x="625030" y="140915"/>
                  </a:cubicBezTo>
                  <a:lnTo>
                    <a:pt x="1760728" y="1275088"/>
                  </a:lnTo>
                  <a:close/>
                  <a:moveTo>
                    <a:pt x="1700149" y="1104493"/>
                  </a:moveTo>
                  <a:lnTo>
                    <a:pt x="682689" y="89166"/>
                  </a:lnTo>
                  <a:cubicBezTo>
                    <a:pt x="677609" y="93161"/>
                    <a:pt x="672528" y="97347"/>
                    <a:pt x="667512" y="101533"/>
                  </a:cubicBezTo>
                  <a:lnTo>
                    <a:pt x="1714818" y="1147490"/>
                  </a:lnTo>
                  <a:close/>
                  <a:moveTo>
                    <a:pt x="1558734" y="717197"/>
                  </a:moveTo>
                  <a:lnTo>
                    <a:pt x="848423" y="8435"/>
                  </a:lnTo>
                  <a:cubicBezTo>
                    <a:pt x="841058" y="10020"/>
                    <a:pt x="833691" y="11859"/>
                    <a:pt x="826453" y="13952"/>
                  </a:cubicBezTo>
                  <a:lnTo>
                    <a:pt x="1575753" y="762288"/>
                  </a:lnTo>
                  <a:cubicBezTo>
                    <a:pt x="1569974" y="747239"/>
                    <a:pt x="1564132" y="732272"/>
                    <a:pt x="1558354" y="717388"/>
                  </a:cubicBezTo>
                  <a:close/>
                  <a:moveTo>
                    <a:pt x="1655128" y="977593"/>
                  </a:moveTo>
                  <a:lnTo>
                    <a:pt x="731266" y="55491"/>
                  </a:lnTo>
                  <a:cubicBezTo>
                    <a:pt x="725615" y="58852"/>
                    <a:pt x="719963" y="62404"/>
                    <a:pt x="714375" y="66082"/>
                  </a:cubicBezTo>
                  <a:lnTo>
                    <a:pt x="1670050" y="1020337"/>
                  </a:lnTo>
                  <a:cubicBezTo>
                    <a:pt x="1664843" y="1006131"/>
                    <a:pt x="1659827" y="991925"/>
                    <a:pt x="1654746" y="977783"/>
                  </a:cubicBezTo>
                  <a:close/>
                  <a:moveTo>
                    <a:pt x="1289876" y="202621"/>
                  </a:moveTo>
                  <a:lnTo>
                    <a:pt x="1173035" y="85995"/>
                  </a:lnTo>
                  <a:cubicBezTo>
                    <a:pt x="1150029" y="68341"/>
                    <a:pt x="1125385" y="52924"/>
                    <a:pt x="1099439" y="39954"/>
                  </a:cubicBezTo>
                  <a:lnTo>
                    <a:pt x="1356423" y="296544"/>
                  </a:lnTo>
                  <a:cubicBezTo>
                    <a:pt x="1335786" y="264142"/>
                    <a:pt x="1313434" y="232854"/>
                    <a:pt x="1289495" y="202812"/>
                  </a:cubicBezTo>
                  <a:close/>
                  <a:moveTo>
                    <a:pt x="1501457" y="577994"/>
                  </a:moveTo>
                  <a:lnTo>
                    <a:pt x="922147" y="0"/>
                  </a:lnTo>
                  <a:cubicBezTo>
                    <a:pt x="913321" y="0"/>
                    <a:pt x="904558" y="634"/>
                    <a:pt x="895922" y="1332"/>
                  </a:cubicBezTo>
                  <a:lnTo>
                    <a:pt x="1521396" y="625938"/>
                  </a:lnTo>
                  <a:cubicBezTo>
                    <a:pt x="1514666" y="609894"/>
                    <a:pt x="1507934" y="593912"/>
                    <a:pt x="1501077" y="578185"/>
                  </a:cubicBezTo>
                  <a:close/>
                  <a:moveTo>
                    <a:pt x="1428496" y="423127"/>
                  </a:moveTo>
                  <a:lnTo>
                    <a:pt x="1013841" y="9576"/>
                  </a:lnTo>
                  <a:cubicBezTo>
                    <a:pt x="1002792" y="7039"/>
                    <a:pt x="991597" y="4926"/>
                    <a:pt x="980250" y="3234"/>
                  </a:cubicBezTo>
                  <a:lnTo>
                    <a:pt x="1455293" y="477667"/>
                  </a:lnTo>
                  <a:cubicBezTo>
                    <a:pt x="1446340" y="459275"/>
                    <a:pt x="1437322" y="441157"/>
                    <a:pt x="1428115" y="423317"/>
                  </a:cubicBezTo>
                  <a:close/>
                  <a:moveTo>
                    <a:pt x="456057" y="381651"/>
                  </a:moveTo>
                  <a:lnTo>
                    <a:pt x="1661033" y="1585077"/>
                  </a:lnTo>
                  <a:lnTo>
                    <a:pt x="1688592" y="1585077"/>
                  </a:lnTo>
                  <a:lnTo>
                    <a:pt x="465455" y="364084"/>
                  </a:lnTo>
                  <a:cubicBezTo>
                    <a:pt x="462153" y="369982"/>
                    <a:pt x="458915" y="375880"/>
                    <a:pt x="455676" y="381842"/>
                  </a:cubicBezTo>
                  <a:close/>
                  <a:moveTo>
                    <a:pt x="427990" y="435620"/>
                  </a:moveTo>
                  <a:lnTo>
                    <a:pt x="1578928" y="1585077"/>
                  </a:lnTo>
                  <a:lnTo>
                    <a:pt x="1606423" y="1585077"/>
                  </a:lnTo>
                  <a:lnTo>
                    <a:pt x="436880" y="417609"/>
                  </a:lnTo>
                  <a:cubicBezTo>
                    <a:pt x="433769" y="423634"/>
                    <a:pt x="430657" y="429659"/>
                    <a:pt x="427609" y="435810"/>
                  </a:cubicBezTo>
                  <a:close/>
                  <a:moveTo>
                    <a:pt x="1845564" y="1495847"/>
                  </a:moveTo>
                  <a:lnTo>
                    <a:pt x="561911" y="214354"/>
                  </a:lnTo>
                  <a:cubicBezTo>
                    <a:pt x="557975" y="219554"/>
                    <a:pt x="554101" y="224881"/>
                    <a:pt x="550164" y="230145"/>
                  </a:cubicBezTo>
                  <a:lnTo>
                    <a:pt x="1864614" y="1542904"/>
                  </a:lnTo>
                  <a:cubicBezTo>
                    <a:pt x="1858137" y="1527429"/>
                    <a:pt x="1851660" y="1511828"/>
                    <a:pt x="1845183" y="1496037"/>
                  </a:cubicBezTo>
                  <a:close/>
                  <a:moveTo>
                    <a:pt x="375222" y="547553"/>
                  </a:moveTo>
                  <a:lnTo>
                    <a:pt x="1414272" y="1585267"/>
                  </a:lnTo>
                  <a:lnTo>
                    <a:pt x="1441831" y="1585267"/>
                  </a:lnTo>
                  <a:lnTo>
                    <a:pt x="383730" y="528528"/>
                  </a:lnTo>
                  <a:cubicBezTo>
                    <a:pt x="381000" y="534870"/>
                    <a:pt x="378016" y="541148"/>
                    <a:pt x="375222" y="547553"/>
                  </a:cubicBezTo>
                  <a:close/>
                  <a:moveTo>
                    <a:pt x="400622" y="491111"/>
                  </a:moveTo>
                  <a:lnTo>
                    <a:pt x="1496251" y="1585267"/>
                  </a:lnTo>
                  <a:lnTo>
                    <a:pt x="1524000" y="1585267"/>
                  </a:lnTo>
                  <a:lnTo>
                    <a:pt x="409702" y="472466"/>
                  </a:lnTo>
                  <a:close/>
                  <a:moveTo>
                    <a:pt x="516509" y="278723"/>
                  </a:moveTo>
                  <a:lnTo>
                    <a:pt x="1824609" y="1585140"/>
                  </a:lnTo>
                  <a:lnTo>
                    <a:pt x="1852105" y="1585140"/>
                  </a:lnTo>
                  <a:lnTo>
                    <a:pt x="527685" y="262235"/>
                  </a:lnTo>
                  <a:cubicBezTo>
                    <a:pt x="524002" y="267689"/>
                    <a:pt x="520319" y="273079"/>
                    <a:pt x="516699" y="278723"/>
                  </a:cubicBezTo>
                  <a:close/>
                  <a:moveTo>
                    <a:pt x="484759" y="329458"/>
                  </a:moveTo>
                  <a:lnTo>
                    <a:pt x="1742059" y="1585140"/>
                  </a:lnTo>
                  <a:lnTo>
                    <a:pt x="1769555" y="1585140"/>
                  </a:lnTo>
                  <a:lnTo>
                    <a:pt x="495617" y="312208"/>
                  </a:lnTo>
                  <a:cubicBezTo>
                    <a:pt x="492125" y="317916"/>
                    <a:pt x="488950" y="323814"/>
                    <a:pt x="485267" y="329395"/>
                  </a:cubicBezTo>
                  <a:close/>
                  <a:moveTo>
                    <a:pt x="350076" y="605010"/>
                  </a:moveTo>
                  <a:lnTo>
                    <a:pt x="1331659" y="1585330"/>
                  </a:lnTo>
                  <a:lnTo>
                    <a:pt x="1359154" y="1585330"/>
                  </a:lnTo>
                  <a:lnTo>
                    <a:pt x="358775" y="585668"/>
                  </a:lnTo>
                  <a:close/>
                </a:path>
              </a:pathLst>
            </a:custGeom>
            <a:solidFill>
              <a:srgbClr val="AF9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2" name="Google Shape;1122;p34"/>
            <p:cNvSpPr/>
            <p:nvPr/>
          </p:nvSpPr>
          <p:spPr>
            <a:xfrm>
              <a:off x="7686167" y="1131008"/>
              <a:ext cx="683038" cy="475637"/>
            </a:xfrm>
            <a:custGeom>
              <a:avLst/>
              <a:gdLst/>
              <a:ahLst/>
              <a:cxnLst/>
              <a:rect l="l" t="t" r="r" b="b"/>
              <a:pathLst>
                <a:path w="1821434" h="1268365" extrusionOk="0">
                  <a:moveTo>
                    <a:pt x="840804" y="0"/>
                  </a:moveTo>
                  <a:cubicBezTo>
                    <a:pt x="537718" y="0"/>
                    <a:pt x="314134" y="728422"/>
                    <a:pt x="0" y="1268366"/>
                  </a:cubicBezTo>
                  <a:lnTo>
                    <a:pt x="1821435" y="1268366"/>
                  </a:lnTo>
                  <a:cubicBezTo>
                    <a:pt x="1438784" y="781440"/>
                    <a:pt x="1172337" y="0"/>
                    <a:pt x="840804" y="0"/>
                  </a:cubicBezTo>
                  <a:close/>
                </a:path>
              </a:pathLst>
            </a:custGeom>
            <a:gradFill>
              <a:gsLst>
                <a:gs pos="0">
                  <a:srgbClr val="3BE5CC"/>
                </a:gs>
                <a:gs pos="100000">
                  <a:srgbClr val="02719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3" name="Google Shape;1123;p34"/>
            <p:cNvSpPr/>
            <p:nvPr/>
          </p:nvSpPr>
          <p:spPr>
            <a:xfrm>
              <a:off x="8243403" y="898161"/>
              <a:ext cx="710732" cy="708485"/>
            </a:xfrm>
            <a:custGeom>
              <a:avLst/>
              <a:gdLst/>
              <a:ahLst/>
              <a:cxnLst/>
              <a:rect l="l" t="t" r="r" b="b"/>
              <a:pathLst>
                <a:path w="1895284" h="1889294" extrusionOk="0">
                  <a:moveTo>
                    <a:pt x="878205" y="1889294"/>
                  </a:moveTo>
                  <a:lnTo>
                    <a:pt x="931735" y="1889294"/>
                  </a:lnTo>
                  <a:lnTo>
                    <a:pt x="931735" y="14333"/>
                  </a:lnTo>
                  <a:cubicBezTo>
                    <a:pt x="913194" y="20420"/>
                    <a:pt x="895286" y="28190"/>
                    <a:pt x="878205" y="37544"/>
                  </a:cubicBezTo>
                  <a:close/>
                  <a:moveTo>
                    <a:pt x="607695" y="1889294"/>
                  </a:moveTo>
                  <a:lnTo>
                    <a:pt x="661226" y="1889294"/>
                  </a:lnTo>
                  <a:lnTo>
                    <a:pt x="661226" y="256971"/>
                  </a:lnTo>
                  <a:cubicBezTo>
                    <a:pt x="643065" y="284241"/>
                    <a:pt x="625221" y="313223"/>
                    <a:pt x="607695" y="343917"/>
                  </a:cubicBezTo>
                  <a:close/>
                  <a:moveTo>
                    <a:pt x="427419" y="1889294"/>
                  </a:moveTo>
                  <a:lnTo>
                    <a:pt x="480885" y="1889294"/>
                  </a:lnTo>
                  <a:lnTo>
                    <a:pt x="480885" y="601903"/>
                  </a:lnTo>
                  <a:cubicBezTo>
                    <a:pt x="462852" y="643505"/>
                    <a:pt x="445009" y="686357"/>
                    <a:pt x="427419" y="730452"/>
                  </a:cubicBezTo>
                  <a:close/>
                  <a:moveTo>
                    <a:pt x="697865" y="1889294"/>
                  </a:moveTo>
                  <a:lnTo>
                    <a:pt x="751396" y="1889294"/>
                  </a:lnTo>
                  <a:lnTo>
                    <a:pt x="751396" y="140281"/>
                  </a:lnTo>
                  <a:cubicBezTo>
                    <a:pt x="733171" y="160068"/>
                    <a:pt x="715328" y="181651"/>
                    <a:pt x="697865" y="205031"/>
                  </a:cubicBezTo>
                  <a:close/>
                  <a:moveTo>
                    <a:pt x="517525" y="1889294"/>
                  </a:moveTo>
                  <a:lnTo>
                    <a:pt x="571056" y="1889294"/>
                  </a:lnTo>
                  <a:lnTo>
                    <a:pt x="571056" y="411141"/>
                  </a:lnTo>
                  <a:cubicBezTo>
                    <a:pt x="552895" y="445894"/>
                    <a:pt x="535115" y="482296"/>
                    <a:pt x="517525" y="520030"/>
                  </a:cubicBezTo>
                  <a:close/>
                  <a:moveTo>
                    <a:pt x="66675" y="1889294"/>
                  </a:moveTo>
                  <a:lnTo>
                    <a:pt x="120206" y="1889294"/>
                  </a:lnTo>
                  <a:lnTo>
                    <a:pt x="120206" y="1579813"/>
                  </a:lnTo>
                  <a:cubicBezTo>
                    <a:pt x="102489" y="1628309"/>
                    <a:pt x="84646" y="1676037"/>
                    <a:pt x="66675" y="1723011"/>
                  </a:cubicBezTo>
                  <a:close/>
                  <a:moveTo>
                    <a:pt x="30035" y="1889294"/>
                  </a:moveTo>
                  <a:lnTo>
                    <a:pt x="30035" y="1816363"/>
                  </a:lnTo>
                  <a:cubicBezTo>
                    <a:pt x="20066" y="1841014"/>
                    <a:pt x="10096" y="1865322"/>
                    <a:pt x="0" y="1889294"/>
                  </a:cubicBezTo>
                  <a:close/>
                  <a:moveTo>
                    <a:pt x="247015" y="1889294"/>
                  </a:moveTo>
                  <a:lnTo>
                    <a:pt x="300482" y="1889294"/>
                  </a:lnTo>
                  <a:lnTo>
                    <a:pt x="300482" y="1069676"/>
                  </a:lnTo>
                  <a:cubicBezTo>
                    <a:pt x="282639" y="1119986"/>
                    <a:pt x="264858" y="1170721"/>
                    <a:pt x="247015" y="1221880"/>
                  </a:cubicBezTo>
                  <a:close/>
                  <a:moveTo>
                    <a:pt x="337185" y="1889294"/>
                  </a:moveTo>
                  <a:lnTo>
                    <a:pt x="390652" y="1889294"/>
                  </a:lnTo>
                  <a:lnTo>
                    <a:pt x="390652" y="823867"/>
                  </a:lnTo>
                  <a:cubicBezTo>
                    <a:pt x="372682" y="870923"/>
                    <a:pt x="354902" y="918823"/>
                    <a:pt x="337185" y="967573"/>
                  </a:cubicBezTo>
                  <a:close/>
                  <a:moveTo>
                    <a:pt x="156845" y="1889294"/>
                  </a:moveTo>
                  <a:lnTo>
                    <a:pt x="210376" y="1889294"/>
                  </a:lnTo>
                  <a:lnTo>
                    <a:pt x="210376" y="1326393"/>
                  </a:lnTo>
                  <a:cubicBezTo>
                    <a:pt x="192532" y="1377128"/>
                    <a:pt x="174689" y="1427691"/>
                    <a:pt x="156845" y="1478090"/>
                  </a:cubicBezTo>
                  <a:close/>
                  <a:moveTo>
                    <a:pt x="787971" y="1889294"/>
                  </a:moveTo>
                  <a:lnTo>
                    <a:pt x="841502" y="1889294"/>
                  </a:lnTo>
                  <a:lnTo>
                    <a:pt x="841502" y="60184"/>
                  </a:lnTo>
                  <a:cubicBezTo>
                    <a:pt x="822643" y="73317"/>
                    <a:pt x="804799" y="87748"/>
                    <a:pt x="787971" y="103372"/>
                  </a:cubicBezTo>
                  <a:close/>
                  <a:moveTo>
                    <a:pt x="1501902" y="1889294"/>
                  </a:moveTo>
                  <a:lnTo>
                    <a:pt x="1555369" y="1889294"/>
                  </a:lnTo>
                  <a:lnTo>
                    <a:pt x="1555369" y="725442"/>
                  </a:lnTo>
                  <a:cubicBezTo>
                    <a:pt x="1538033" y="671917"/>
                    <a:pt x="1520254" y="620041"/>
                    <a:pt x="1501902" y="570194"/>
                  </a:cubicBezTo>
                  <a:close/>
                  <a:moveTo>
                    <a:pt x="1592008" y="1889294"/>
                  </a:moveTo>
                  <a:lnTo>
                    <a:pt x="1645539" y="1889294"/>
                  </a:lnTo>
                  <a:lnTo>
                    <a:pt x="1645539" y="1026298"/>
                  </a:lnTo>
                  <a:cubicBezTo>
                    <a:pt x="1628013" y="964021"/>
                    <a:pt x="1610234" y="902569"/>
                    <a:pt x="1592008" y="842385"/>
                  </a:cubicBezTo>
                  <a:close/>
                  <a:moveTo>
                    <a:pt x="1682179" y="1889294"/>
                  </a:moveTo>
                  <a:lnTo>
                    <a:pt x="1735709" y="1889294"/>
                  </a:lnTo>
                  <a:lnTo>
                    <a:pt x="1735709" y="1353980"/>
                  </a:lnTo>
                  <a:cubicBezTo>
                    <a:pt x="1717866" y="1288786"/>
                    <a:pt x="1700085" y="1223339"/>
                    <a:pt x="1682179" y="1158272"/>
                  </a:cubicBezTo>
                  <a:close/>
                  <a:moveTo>
                    <a:pt x="1862519" y="1790425"/>
                  </a:moveTo>
                  <a:lnTo>
                    <a:pt x="1862519" y="1889294"/>
                  </a:lnTo>
                  <a:lnTo>
                    <a:pt x="1895284" y="1889294"/>
                  </a:lnTo>
                  <a:cubicBezTo>
                    <a:pt x="1884235" y="1856995"/>
                    <a:pt x="1873314" y="1824037"/>
                    <a:pt x="1862582" y="1790425"/>
                  </a:cubicBezTo>
                  <a:close/>
                  <a:moveTo>
                    <a:pt x="1772348" y="1889294"/>
                  </a:moveTo>
                  <a:lnTo>
                    <a:pt x="1825879" y="1889294"/>
                  </a:lnTo>
                  <a:lnTo>
                    <a:pt x="1825879" y="1671833"/>
                  </a:lnTo>
                  <a:cubicBezTo>
                    <a:pt x="1807718" y="1611205"/>
                    <a:pt x="1789938" y="1549245"/>
                    <a:pt x="1772348" y="1486525"/>
                  </a:cubicBezTo>
                  <a:close/>
                  <a:moveTo>
                    <a:pt x="968375" y="4883"/>
                  </a:moveTo>
                  <a:lnTo>
                    <a:pt x="968375" y="1889294"/>
                  </a:lnTo>
                  <a:lnTo>
                    <a:pt x="1021842" y="1889294"/>
                  </a:lnTo>
                  <a:lnTo>
                    <a:pt x="1021842" y="0"/>
                  </a:lnTo>
                  <a:lnTo>
                    <a:pt x="1020191" y="0"/>
                  </a:lnTo>
                  <a:cubicBezTo>
                    <a:pt x="1002792" y="-8"/>
                    <a:pt x="985457" y="1627"/>
                    <a:pt x="968375" y="4883"/>
                  </a:cubicBezTo>
                  <a:close/>
                  <a:moveTo>
                    <a:pt x="1050925" y="1889294"/>
                  </a:moveTo>
                  <a:lnTo>
                    <a:pt x="1104456" y="1889294"/>
                  </a:lnTo>
                  <a:lnTo>
                    <a:pt x="1104456" y="13318"/>
                  </a:lnTo>
                  <a:cubicBezTo>
                    <a:pt x="1087057" y="7658"/>
                    <a:pt x="1069086" y="3770"/>
                    <a:pt x="1050925" y="1712"/>
                  </a:cubicBezTo>
                  <a:close/>
                  <a:moveTo>
                    <a:pt x="1141096" y="1889294"/>
                  </a:moveTo>
                  <a:lnTo>
                    <a:pt x="1194626" y="1889294"/>
                  </a:lnTo>
                  <a:lnTo>
                    <a:pt x="1194626" y="60564"/>
                  </a:lnTo>
                  <a:cubicBezTo>
                    <a:pt x="1177862" y="48103"/>
                    <a:pt x="1159891" y="37232"/>
                    <a:pt x="1141096" y="28094"/>
                  </a:cubicBezTo>
                  <a:close/>
                  <a:moveTo>
                    <a:pt x="1321435" y="1889294"/>
                  </a:moveTo>
                  <a:lnTo>
                    <a:pt x="1374902" y="1889294"/>
                  </a:lnTo>
                  <a:lnTo>
                    <a:pt x="1374902" y="284304"/>
                  </a:lnTo>
                  <a:cubicBezTo>
                    <a:pt x="1357694" y="253187"/>
                    <a:pt x="1339850" y="224205"/>
                    <a:pt x="1321435" y="197358"/>
                  </a:cubicBezTo>
                  <a:close/>
                  <a:moveTo>
                    <a:pt x="1231265" y="90942"/>
                  </a:moveTo>
                  <a:lnTo>
                    <a:pt x="1231265" y="1889294"/>
                  </a:lnTo>
                  <a:lnTo>
                    <a:pt x="1284732" y="1889294"/>
                  </a:lnTo>
                  <a:lnTo>
                    <a:pt x="1284732" y="148335"/>
                  </a:lnTo>
                  <a:cubicBezTo>
                    <a:pt x="1268349" y="127978"/>
                    <a:pt x="1250569" y="108800"/>
                    <a:pt x="1231456" y="90942"/>
                  </a:cubicBezTo>
                  <a:close/>
                  <a:moveTo>
                    <a:pt x="1411605" y="1889294"/>
                  </a:moveTo>
                  <a:lnTo>
                    <a:pt x="1465072" y="1889294"/>
                  </a:lnTo>
                  <a:lnTo>
                    <a:pt x="1465072" y="475637"/>
                  </a:lnTo>
                  <a:cubicBezTo>
                    <a:pt x="1447800" y="433401"/>
                    <a:pt x="1430021" y="393193"/>
                    <a:pt x="1411605" y="355142"/>
                  </a:cubicBezTo>
                  <a:close/>
                </a:path>
              </a:pathLst>
            </a:custGeom>
            <a:gradFill>
              <a:gsLst>
                <a:gs pos="0">
                  <a:srgbClr val="C182FF">
                    <a:alpha val="53333"/>
                    <a:alpha val="49800"/>
                  </a:srgbClr>
                </a:gs>
                <a:gs pos="100000">
                  <a:srgbClr val="002FFF">
                    <a:alpha val="58431"/>
                    <a:alpha val="4980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4" name="Google Shape;1124;p34"/>
            <p:cNvSpPr/>
            <p:nvPr/>
          </p:nvSpPr>
          <p:spPr>
            <a:xfrm>
              <a:off x="7686239" y="1569757"/>
              <a:ext cx="46601" cy="36885"/>
            </a:xfrm>
            <a:custGeom>
              <a:avLst/>
              <a:gdLst/>
              <a:ahLst/>
              <a:cxnLst/>
              <a:rect l="l" t="t" r="r" b="b"/>
              <a:pathLst>
                <a:path w="124269" h="98361" extrusionOk="0">
                  <a:moveTo>
                    <a:pt x="0" y="98362"/>
                  </a:moveTo>
                  <a:lnTo>
                    <a:pt x="124269" y="98362"/>
                  </a:lnTo>
                  <a:cubicBezTo>
                    <a:pt x="101409" y="63926"/>
                    <a:pt x="78549" y="30821"/>
                    <a:pt x="55245" y="0"/>
                  </a:cubicBezTo>
                  <a:cubicBezTo>
                    <a:pt x="37020" y="33358"/>
                    <a:pt x="18606" y="66145"/>
                    <a:pt x="0" y="98362"/>
                  </a:cubicBezTo>
                  <a:close/>
                </a:path>
              </a:pathLst>
            </a:custGeom>
            <a:solidFill>
              <a:srgbClr val="FF85C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5" name="Google Shape;1125;p34"/>
            <p:cNvSpPr/>
            <p:nvPr/>
          </p:nvSpPr>
          <p:spPr>
            <a:xfrm>
              <a:off x="8369228" y="1606642"/>
              <a:ext cx="459581" cy="142691"/>
            </a:xfrm>
            <a:custGeom>
              <a:avLst/>
              <a:gdLst/>
              <a:ahLst/>
              <a:cxnLst/>
              <a:rect l="l" t="t" r="r" b="b"/>
              <a:pathLst>
                <a:path w="1225550" h="380509" extrusionOk="0">
                  <a:moveTo>
                    <a:pt x="607632" y="380510"/>
                  </a:moveTo>
                  <a:cubicBezTo>
                    <a:pt x="862712" y="380510"/>
                    <a:pt x="1059435" y="217271"/>
                    <a:pt x="1225550" y="0"/>
                  </a:cubicBezTo>
                  <a:lnTo>
                    <a:pt x="0" y="0"/>
                  </a:lnTo>
                  <a:cubicBezTo>
                    <a:pt x="173101" y="220442"/>
                    <a:pt x="370078" y="380510"/>
                    <a:pt x="607632" y="380510"/>
                  </a:cubicBezTo>
                  <a:close/>
                </a:path>
              </a:pathLst>
            </a:custGeom>
            <a:solidFill>
              <a:srgbClr val="FFC22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6" name="Google Shape;1126;p34"/>
            <p:cNvSpPr/>
            <p:nvPr/>
          </p:nvSpPr>
          <p:spPr>
            <a:xfrm>
              <a:off x="6000837" y="1606143"/>
              <a:ext cx="506206" cy="237366"/>
            </a:xfrm>
            <a:custGeom>
              <a:avLst/>
              <a:gdLst/>
              <a:ahLst/>
              <a:cxnLst/>
              <a:rect l="l" t="t" r="r" b="b"/>
              <a:pathLst>
                <a:path w="1349883" h="632977" extrusionOk="0">
                  <a:moveTo>
                    <a:pt x="617347" y="0"/>
                  </a:moveTo>
                  <a:cubicBezTo>
                    <a:pt x="595535" y="0"/>
                    <a:pt x="577850" y="17662"/>
                    <a:pt x="577850" y="39446"/>
                  </a:cubicBezTo>
                  <a:cubicBezTo>
                    <a:pt x="577850" y="39465"/>
                    <a:pt x="577850" y="39491"/>
                    <a:pt x="577850" y="39509"/>
                  </a:cubicBezTo>
                  <a:lnTo>
                    <a:pt x="577850" y="569877"/>
                  </a:lnTo>
                  <a:cubicBezTo>
                    <a:pt x="577850" y="591661"/>
                    <a:pt x="595535" y="609323"/>
                    <a:pt x="617347" y="609323"/>
                  </a:cubicBezTo>
                  <a:cubicBezTo>
                    <a:pt x="639159" y="609323"/>
                    <a:pt x="656844" y="591661"/>
                    <a:pt x="656844" y="569877"/>
                  </a:cubicBezTo>
                  <a:lnTo>
                    <a:pt x="656844" y="39509"/>
                  </a:lnTo>
                  <a:cubicBezTo>
                    <a:pt x="656876" y="17725"/>
                    <a:pt x="639223" y="38"/>
                    <a:pt x="617411" y="0"/>
                  </a:cubicBezTo>
                  <a:cubicBezTo>
                    <a:pt x="617392" y="0"/>
                    <a:pt x="617366" y="0"/>
                    <a:pt x="617347" y="0"/>
                  </a:cubicBezTo>
                  <a:close/>
                  <a:moveTo>
                    <a:pt x="39497" y="0"/>
                  </a:moveTo>
                  <a:cubicBezTo>
                    <a:pt x="17685" y="0"/>
                    <a:pt x="0" y="17662"/>
                    <a:pt x="0" y="39446"/>
                  </a:cubicBezTo>
                  <a:cubicBezTo>
                    <a:pt x="0" y="39465"/>
                    <a:pt x="0" y="39491"/>
                    <a:pt x="0" y="39509"/>
                  </a:cubicBezTo>
                  <a:lnTo>
                    <a:pt x="0" y="69506"/>
                  </a:lnTo>
                  <a:cubicBezTo>
                    <a:pt x="0" y="91291"/>
                    <a:pt x="17685" y="108953"/>
                    <a:pt x="39497" y="108953"/>
                  </a:cubicBezTo>
                  <a:cubicBezTo>
                    <a:pt x="61309" y="108953"/>
                    <a:pt x="78994" y="91291"/>
                    <a:pt x="78994" y="69506"/>
                  </a:cubicBezTo>
                  <a:lnTo>
                    <a:pt x="78994" y="39509"/>
                  </a:lnTo>
                  <a:cubicBezTo>
                    <a:pt x="79032" y="17821"/>
                    <a:pt x="61532" y="171"/>
                    <a:pt x="39815" y="0"/>
                  </a:cubicBezTo>
                  <a:close/>
                  <a:moveTo>
                    <a:pt x="501523" y="0"/>
                  </a:moveTo>
                  <a:cubicBezTo>
                    <a:pt x="479711" y="0"/>
                    <a:pt x="462026" y="17662"/>
                    <a:pt x="462026" y="39446"/>
                  </a:cubicBezTo>
                  <a:cubicBezTo>
                    <a:pt x="462026" y="39465"/>
                    <a:pt x="462026" y="39491"/>
                    <a:pt x="462026" y="39509"/>
                  </a:cubicBezTo>
                  <a:lnTo>
                    <a:pt x="462026" y="513561"/>
                  </a:lnTo>
                  <a:cubicBezTo>
                    <a:pt x="462026" y="535345"/>
                    <a:pt x="479711" y="553007"/>
                    <a:pt x="501523" y="553007"/>
                  </a:cubicBezTo>
                  <a:cubicBezTo>
                    <a:pt x="523336" y="553007"/>
                    <a:pt x="541020" y="535345"/>
                    <a:pt x="541020" y="513561"/>
                  </a:cubicBezTo>
                  <a:lnTo>
                    <a:pt x="541020" y="39509"/>
                  </a:lnTo>
                  <a:cubicBezTo>
                    <a:pt x="541058" y="17821"/>
                    <a:pt x="523558" y="171"/>
                    <a:pt x="501841" y="0"/>
                  </a:cubicBezTo>
                  <a:close/>
                  <a:moveTo>
                    <a:pt x="386017" y="0"/>
                  </a:moveTo>
                  <a:cubicBezTo>
                    <a:pt x="364205" y="0"/>
                    <a:pt x="346520" y="17662"/>
                    <a:pt x="346520" y="39446"/>
                  </a:cubicBezTo>
                  <a:cubicBezTo>
                    <a:pt x="346520" y="39465"/>
                    <a:pt x="346520" y="39491"/>
                    <a:pt x="346520" y="39509"/>
                  </a:cubicBezTo>
                  <a:lnTo>
                    <a:pt x="346520" y="437206"/>
                  </a:lnTo>
                  <a:cubicBezTo>
                    <a:pt x="346520" y="458990"/>
                    <a:pt x="364205" y="476652"/>
                    <a:pt x="386017" y="476652"/>
                  </a:cubicBezTo>
                  <a:cubicBezTo>
                    <a:pt x="407829" y="476652"/>
                    <a:pt x="425514" y="458990"/>
                    <a:pt x="425514" y="437206"/>
                  </a:cubicBezTo>
                  <a:lnTo>
                    <a:pt x="425514" y="39509"/>
                  </a:lnTo>
                  <a:cubicBezTo>
                    <a:pt x="425552" y="17821"/>
                    <a:pt x="408051" y="171"/>
                    <a:pt x="386334" y="0"/>
                  </a:cubicBezTo>
                  <a:close/>
                  <a:moveTo>
                    <a:pt x="155004" y="0"/>
                  </a:moveTo>
                  <a:cubicBezTo>
                    <a:pt x="133191" y="0"/>
                    <a:pt x="115507" y="17662"/>
                    <a:pt x="115507" y="39446"/>
                  </a:cubicBezTo>
                  <a:cubicBezTo>
                    <a:pt x="115507" y="39465"/>
                    <a:pt x="115507" y="39491"/>
                    <a:pt x="115507" y="39509"/>
                  </a:cubicBezTo>
                  <a:lnTo>
                    <a:pt x="115507" y="171356"/>
                  </a:lnTo>
                  <a:cubicBezTo>
                    <a:pt x="115507" y="193140"/>
                    <a:pt x="133191" y="210802"/>
                    <a:pt x="155004" y="210802"/>
                  </a:cubicBezTo>
                  <a:cubicBezTo>
                    <a:pt x="176816" y="210802"/>
                    <a:pt x="194501" y="193140"/>
                    <a:pt x="194501" y="171356"/>
                  </a:cubicBezTo>
                  <a:lnTo>
                    <a:pt x="194501" y="39509"/>
                  </a:lnTo>
                  <a:cubicBezTo>
                    <a:pt x="194539" y="17821"/>
                    <a:pt x="177038" y="171"/>
                    <a:pt x="155321" y="0"/>
                  </a:cubicBezTo>
                  <a:close/>
                  <a:moveTo>
                    <a:pt x="270510" y="0"/>
                  </a:moveTo>
                  <a:cubicBezTo>
                    <a:pt x="248698" y="0"/>
                    <a:pt x="231013" y="17662"/>
                    <a:pt x="231013" y="39446"/>
                  </a:cubicBezTo>
                  <a:cubicBezTo>
                    <a:pt x="231013" y="39465"/>
                    <a:pt x="231013" y="39491"/>
                    <a:pt x="231013" y="39509"/>
                  </a:cubicBezTo>
                  <a:lnTo>
                    <a:pt x="231013" y="322355"/>
                  </a:lnTo>
                  <a:cubicBezTo>
                    <a:pt x="231013" y="344139"/>
                    <a:pt x="248698" y="361801"/>
                    <a:pt x="270510" y="361801"/>
                  </a:cubicBezTo>
                  <a:cubicBezTo>
                    <a:pt x="292322" y="361801"/>
                    <a:pt x="310007" y="344139"/>
                    <a:pt x="310007" y="322355"/>
                  </a:cubicBezTo>
                  <a:lnTo>
                    <a:pt x="310007" y="39509"/>
                  </a:lnTo>
                  <a:cubicBezTo>
                    <a:pt x="310045" y="17821"/>
                    <a:pt x="292545" y="171"/>
                    <a:pt x="270828" y="0"/>
                  </a:cubicBezTo>
                  <a:close/>
                  <a:moveTo>
                    <a:pt x="848360" y="0"/>
                  </a:moveTo>
                  <a:cubicBezTo>
                    <a:pt x="826548" y="0"/>
                    <a:pt x="808863" y="17662"/>
                    <a:pt x="808863" y="39446"/>
                  </a:cubicBezTo>
                  <a:cubicBezTo>
                    <a:pt x="808863" y="39465"/>
                    <a:pt x="808863" y="39491"/>
                    <a:pt x="808863" y="39509"/>
                  </a:cubicBezTo>
                  <a:lnTo>
                    <a:pt x="808863" y="580911"/>
                  </a:lnTo>
                  <a:cubicBezTo>
                    <a:pt x="808863" y="602696"/>
                    <a:pt x="826548" y="620358"/>
                    <a:pt x="848360" y="620358"/>
                  </a:cubicBezTo>
                  <a:cubicBezTo>
                    <a:pt x="870172" y="620358"/>
                    <a:pt x="887857" y="602696"/>
                    <a:pt x="887857" y="580911"/>
                  </a:cubicBezTo>
                  <a:lnTo>
                    <a:pt x="887857" y="39509"/>
                  </a:lnTo>
                  <a:cubicBezTo>
                    <a:pt x="887889" y="17725"/>
                    <a:pt x="870236" y="38"/>
                    <a:pt x="848424" y="0"/>
                  </a:cubicBezTo>
                  <a:cubicBezTo>
                    <a:pt x="848405" y="0"/>
                    <a:pt x="848379" y="0"/>
                    <a:pt x="848360" y="0"/>
                  </a:cubicBezTo>
                  <a:close/>
                  <a:moveTo>
                    <a:pt x="1194880" y="0"/>
                  </a:moveTo>
                  <a:cubicBezTo>
                    <a:pt x="1173068" y="0"/>
                    <a:pt x="1155383" y="17662"/>
                    <a:pt x="1155383" y="39446"/>
                  </a:cubicBezTo>
                  <a:cubicBezTo>
                    <a:pt x="1155383" y="39465"/>
                    <a:pt x="1155383" y="39491"/>
                    <a:pt x="1155383" y="39509"/>
                  </a:cubicBezTo>
                  <a:lnTo>
                    <a:pt x="1155383" y="236106"/>
                  </a:lnTo>
                  <a:cubicBezTo>
                    <a:pt x="1155383" y="257890"/>
                    <a:pt x="1173068" y="275552"/>
                    <a:pt x="1194880" y="275552"/>
                  </a:cubicBezTo>
                  <a:cubicBezTo>
                    <a:pt x="1216692" y="275552"/>
                    <a:pt x="1234377" y="257890"/>
                    <a:pt x="1234377" y="236106"/>
                  </a:cubicBezTo>
                  <a:lnTo>
                    <a:pt x="1234377" y="39509"/>
                  </a:lnTo>
                  <a:cubicBezTo>
                    <a:pt x="1234408" y="17725"/>
                    <a:pt x="1216756" y="38"/>
                    <a:pt x="1194943" y="0"/>
                  </a:cubicBezTo>
                  <a:cubicBezTo>
                    <a:pt x="1194924" y="0"/>
                    <a:pt x="1194899" y="0"/>
                    <a:pt x="1194880" y="0"/>
                  </a:cubicBezTo>
                  <a:close/>
                  <a:moveTo>
                    <a:pt x="1310386" y="0"/>
                  </a:moveTo>
                  <a:cubicBezTo>
                    <a:pt x="1288574" y="0"/>
                    <a:pt x="1270889" y="17662"/>
                    <a:pt x="1270889" y="39446"/>
                  </a:cubicBezTo>
                  <a:cubicBezTo>
                    <a:pt x="1270889" y="39465"/>
                    <a:pt x="1270889" y="39491"/>
                    <a:pt x="1270889" y="39509"/>
                  </a:cubicBezTo>
                  <a:lnTo>
                    <a:pt x="1270889" y="71219"/>
                  </a:lnTo>
                  <a:cubicBezTo>
                    <a:pt x="1270889" y="93003"/>
                    <a:pt x="1288574" y="110665"/>
                    <a:pt x="1310386" y="110665"/>
                  </a:cubicBezTo>
                  <a:cubicBezTo>
                    <a:pt x="1332199" y="110665"/>
                    <a:pt x="1349883" y="93003"/>
                    <a:pt x="1349883" y="71219"/>
                  </a:cubicBezTo>
                  <a:lnTo>
                    <a:pt x="1349883" y="39509"/>
                  </a:lnTo>
                  <a:cubicBezTo>
                    <a:pt x="1349915" y="17725"/>
                    <a:pt x="1332262" y="38"/>
                    <a:pt x="1310450" y="0"/>
                  </a:cubicBezTo>
                  <a:cubicBezTo>
                    <a:pt x="1310431" y="0"/>
                    <a:pt x="1310405" y="0"/>
                    <a:pt x="1310386" y="0"/>
                  </a:cubicBezTo>
                  <a:close/>
                  <a:moveTo>
                    <a:pt x="732536" y="0"/>
                  </a:moveTo>
                  <a:cubicBezTo>
                    <a:pt x="710724" y="0"/>
                    <a:pt x="693039" y="17662"/>
                    <a:pt x="693039" y="39446"/>
                  </a:cubicBezTo>
                  <a:cubicBezTo>
                    <a:pt x="693039" y="39465"/>
                    <a:pt x="693039" y="39491"/>
                    <a:pt x="693039" y="39509"/>
                  </a:cubicBezTo>
                  <a:lnTo>
                    <a:pt x="693039" y="593532"/>
                  </a:lnTo>
                  <a:cubicBezTo>
                    <a:pt x="693039" y="615316"/>
                    <a:pt x="710724" y="632978"/>
                    <a:pt x="732536" y="632978"/>
                  </a:cubicBezTo>
                  <a:cubicBezTo>
                    <a:pt x="754349" y="632978"/>
                    <a:pt x="772033" y="615316"/>
                    <a:pt x="772033" y="593532"/>
                  </a:cubicBezTo>
                  <a:lnTo>
                    <a:pt x="772033" y="39509"/>
                  </a:lnTo>
                  <a:cubicBezTo>
                    <a:pt x="772072" y="17821"/>
                    <a:pt x="754571" y="171"/>
                    <a:pt x="732854" y="0"/>
                  </a:cubicBezTo>
                  <a:close/>
                  <a:moveTo>
                    <a:pt x="1079056" y="0"/>
                  </a:moveTo>
                  <a:cubicBezTo>
                    <a:pt x="1057244" y="0"/>
                    <a:pt x="1039559" y="17662"/>
                    <a:pt x="1039559" y="39446"/>
                  </a:cubicBezTo>
                  <a:cubicBezTo>
                    <a:pt x="1039559" y="39465"/>
                    <a:pt x="1039559" y="39491"/>
                    <a:pt x="1039559" y="39509"/>
                  </a:cubicBezTo>
                  <a:lnTo>
                    <a:pt x="1039559" y="411141"/>
                  </a:lnTo>
                  <a:cubicBezTo>
                    <a:pt x="1039559" y="432925"/>
                    <a:pt x="1057244" y="450587"/>
                    <a:pt x="1079056" y="450587"/>
                  </a:cubicBezTo>
                  <a:cubicBezTo>
                    <a:pt x="1100868" y="450587"/>
                    <a:pt x="1118553" y="432925"/>
                    <a:pt x="1118553" y="411141"/>
                  </a:cubicBezTo>
                  <a:lnTo>
                    <a:pt x="1118553" y="39509"/>
                  </a:lnTo>
                  <a:cubicBezTo>
                    <a:pt x="1118591" y="17821"/>
                    <a:pt x="1101090" y="171"/>
                    <a:pt x="1079373" y="0"/>
                  </a:cubicBezTo>
                  <a:close/>
                  <a:moveTo>
                    <a:pt x="963549" y="0"/>
                  </a:moveTo>
                  <a:lnTo>
                    <a:pt x="963549" y="0"/>
                  </a:lnTo>
                  <a:cubicBezTo>
                    <a:pt x="941737" y="0"/>
                    <a:pt x="924052" y="17662"/>
                    <a:pt x="924052" y="39446"/>
                  </a:cubicBezTo>
                  <a:cubicBezTo>
                    <a:pt x="924052" y="39465"/>
                    <a:pt x="924052" y="39491"/>
                    <a:pt x="924052" y="39509"/>
                  </a:cubicBezTo>
                  <a:lnTo>
                    <a:pt x="924052" y="524913"/>
                  </a:lnTo>
                  <a:cubicBezTo>
                    <a:pt x="924014" y="546697"/>
                    <a:pt x="941674" y="564391"/>
                    <a:pt x="963486" y="564423"/>
                  </a:cubicBezTo>
                  <a:cubicBezTo>
                    <a:pt x="963594" y="564423"/>
                    <a:pt x="963695" y="564423"/>
                    <a:pt x="963803" y="564423"/>
                  </a:cubicBezTo>
                  <a:lnTo>
                    <a:pt x="963803" y="564423"/>
                  </a:lnTo>
                  <a:cubicBezTo>
                    <a:pt x="985615" y="564423"/>
                    <a:pt x="1003300" y="546761"/>
                    <a:pt x="1003300" y="524977"/>
                  </a:cubicBezTo>
                  <a:cubicBezTo>
                    <a:pt x="1003300" y="524957"/>
                    <a:pt x="1003300" y="524932"/>
                    <a:pt x="1003300" y="524913"/>
                  </a:cubicBezTo>
                  <a:lnTo>
                    <a:pt x="1003300" y="39509"/>
                  </a:lnTo>
                  <a:cubicBezTo>
                    <a:pt x="1003332" y="17725"/>
                    <a:pt x="985679" y="38"/>
                    <a:pt x="963867" y="0"/>
                  </a:cubicBezTo>
                  <a:cubicBezTo>
                    <a:pt x="963848" y="0"/>
                    <a:pt x="963822" y="0"/>
                    <a:pt x="963803" y="0"/>
                  </a:cubicBezTo>
                  <a:close/>
                </a:path>
              </a:pathLst>
            </a:custGeom>
            <a:solidFill>
              <a:srgbClr val="33E7FF">
                <a:alpha val="597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7" name="Google Shape;1127;p34"/>
            <p:cNvSpPr/>
            <p:nvPr/>
          </p:nvSpPr>
          <p:spPr>
            <a:xfrm flipH="1">
              <a:off x="3624791" y="1606642"/>
              <a:ext cx="753451" cy="523201"/>
            </a:xfrm>
            <a:custGeom>
              <a:avLst/>
              <a:gdLst/>
              <a:ahLst/>
              <a:cxnLst/>
              <a:rect l="l" t="t" r="r" b="b"/>
              <a:pathLst>
                <a:path w="2009203" h="1395202" extrusionOk="0">
                  <a:moveTo>
                    <a:pt x="1005142" y="1395202"/>
                  </a:moveTo>
                  <a:cubicBezTo>
                    <a:pt x="1434656" y="1395202"/>
                    <a:pt x="1742377" y="650418"/>
                    <a:pt x="2009204" y="0"/>
                  </a:cubicBezTo>
                  <a:lnTo>
                    <a:pt x="0" y="0"/>
                  </a:lnTo>
                  <a:cubicBezTo>
                    <a:pt x="310706" y="521742"/>
                    <a:pt x="470408" y="1395202"/>
                    <a:pt x="1005142" y="1395202"/>
                  </a:cubicBezTo>
                  <a:close/>
                </a:path>
              </a:pathLst>
            </a:custGeom>
            <a:gradFill>
              <a:gsLst>
                <a:gs pos="0">
                  <a:srgbClr val="BEF176"/>
                </a:gs>
                <a:gs pos="100000">
                  <a:srgbClr val="17A89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8" name="Google Shape;1128;p34"/>
            <p:cNvSpPr/>
            <p:nvPr/>
          </p:nvSpPr>
          <p:spPr>
            <a:xfrm flipH="1">
              <a:off x="3913827" y="1606642"/>
              <a:ext cx="426243" cy="242789"/>
            </a:xfrm>
            <a:custGeom>
              <a:avLst/>
              <a:gdLst/>
              <a:ahLst/>
              <a:cxnLst/>
              <a:rect l="l" t="t" r="r" b="b"/>
              <a:pathLst>
                <a:path w="1136649" h="647437" extrusionOk="0">
                  <a:moveTo>
                    <a:pt x="632968" y="647437"/>
                  </a:moveTo>
                  <a:cubicBezTo>
                    <a:pt x="884492" y="647437"/>
                    <a:pt x="1023684" y="362626"/>
                    <a:pt x="1136650" y="0"/>
                  </a:cubicBezTo>
                  <a:lnTo>
                    <a:pt x="0" y="0"/>
                  </a:lnTo>
                  <a:cubicBezTo>
                    <a:pt x="142494" y="321467"/>
                    <a:pt x="282067" y="647437"/>
                    <a:pt x="632968" y="647437"/>
                  </a:cubicBezTo>
                  <a:close/>
                </a:path>
              </a:pathLst>
            </a:custGeom>
            <a:solidFill>
              <a:srgbClr val="002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9" name="Google Shape;1129;p34"/>
            <p:cNvSpPr/>
            <p:nvPr/>
          </p:nvSpPr>
          <p:spPr>
            <a:xfrm flipH="1">
              <a:off x="3142801" y="1249917"/>
              <a:ext cx="481965" cy="356728"/>
            </a:xfrm>
            <a:custGeom>
              <a:avLst/>
              <a:gdLst/>
              <a:ahLst/>
              <a:cxnLst/>
              <a:rect l="l" t="t" r="r" b="b"/>
              <a:pathLst>
                <a:path w="1285240" h="951274" extrusionOk="0">
                  <a:moveTo>
                    <a:pt x="584200" y="0"/>
                  </a:moveTo>
                  <a:cubicBezTo>
                    <a:pt x="388938" y="0"/>
                    <a:pt x="206692" y="447289"/>
                    <a:pt x="0" y="951274"/>
                  </a:cubicBezTo>
                  <a:lnTo>
                    <a:pt x="1285240" y="951274"/>
                  </a:lnTo>
                  <a:cubicBezTo>
                    <a:pt x="1028509" y="509883"/>
                    <a:pt x="837755" y="0"/>
                    <a:pt x="584200" y="0"/>
                  </a:cubicBezTo>
                  <a:close/>
                </a:path>
              </a:pathLst>
            </a:custGeom>
            <a:solidFill>
              <a:srgbClr val="FF85C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0" name="Google Shape;1130;p34"/>
            <p:cNvSpPr/>
            <p:nvPr/>
          </p:nvSpPr>
          <p:spPr>
            <a:xfrm flipH="1">
              <a:off x="3227765" y="1040852"/>
              <a:ext cx="686062" cy="565794"/>
            </a:xfrm>
            <a:custGeom>
              <a:avLst/>
              <a:gdLst/>
              <a:ahLst/>
              <a:cxnLst/>
              <a:rect l="l" t="t" r="r" b="b"/>
              <a:pathLst>
                <a:path w="1829498" h="1508784" extrusionOk="0">
                  <a:moveTo>
                    <a:pt x="815658" y="0"/>
                  </a:moveTo>
                  <a:cubicBezTo>
                    <a:pt x="315468" y="0"/>
                    <a:pt x="197866" y="873714"/>
                    <a:pt x="0" y="1508784"/>
                  </a:cubicBezTo>
                  <a:lnTo>
                    <a:pt x="1829498" y="1508784"/>
                  </a:lnTo>
                  <a:cubicBezTo>
                    <a:pt x="1541526" y="928000"/>
                    <a:pt x="1355789" y="0"/>
                    <a:pt x="815658" y="0"/>
                  </a:cubicBezTo>
                  <a:close/>
                </a:path>
              </a:pathLst>
            </a:custGeom>
            <a:solidFill>
              <a:srgbClr val="AF9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1" name="Google Shape;1131;p34"/>
            <p:cNvSpPr/>
            <p:nvPr/>
          </p:nvSpPr>
          <p:spPr>
            <a:xfrm flipH="1">
              <a:off x="2834859" y="1606642"/>
              <a:ext cx="392906" cy="171443"/>
            </a:xfrm>
            <a:custGeom>
              <a:avLst/>
              <a:gdLst/>
              <a:ahLst/>
              <a:cxnLst/>
              <a:rect l="l" t="t" r="r" b="b"/>
              <a:pathLst>
                <a:path w="1047750" h="457182" extrusionOk="0">
                  <a:moveTo>
                    <a:pt x="500190" y="457182"/>
                  </a:moveTo>
                  <a:cubicBezTo>
                    <a:pt x="745744" y="457182"/>
                    <a:pt x="914019" y="257605"/>
                    <a:pt x="1047750" y="0"/>
                  </a:cubicBezTo>
                  <a:lnTo>
                    <a:pt x="0" y="0"/>
                  </a:lnTo>
                  <a:cubicBezTo>
                    <a:pt x="131191" y="264645"/>
                    <a:pt x="283528" y="457182"/>
                    <a:pt x="500190" y="457182"/>
                  </a:cubicBezTo>
                  <a:close/>
                </a:path>
              </a:pathLst>
            </a:custGeom>
            <a:gradFill>
              <a:gsLst>
                <a:gs pos="0">
                  <a:srgbClr val="FF826C"/>
                </a:gs>
                <a:gs pos="100000">
                  <a:srgbClr val="FF3E45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2" name="Google Shape;1132;p34"/>
            <p:cNvSpPr/>
            <p:nvPr/>
          </p:nvSpPr>
          <p:spPr>
            <a:xfrm flipH="1">
              <a:off x="904784" y="1606642"/>
              <a:ext cx="493657" cy="242765"/>
            </a:xfrm>
            <a:custGeom>
              <a:avLst/>
              <a:gdLst/>
              <a:ahLst/>
              <a:cxnLst/>
              <a:rect l="l" t="t" r="r" b="b"/>
              <a:pathLst>
                <a:path w="1316418" h="647373" extrusionOk="0">
                  <a:moveTo>
                    <a:pt x="475298" y="345376"/>
                  </a:moveTo>
                  <a:cubicBezTo>
                    <a:pt x="465201" y="345376"/>
                    <a:pt x="457010" y="353551"/>
                    <a:pt x="457010" y="363640"/>
                  </a:cubicBezTo>
                  <a:cubicBezTo>
                    <a:pt x="457010" y="373730"/>
                    <a:pt x="465201" y="381905"/>
                    <a:pt x="475298" y="381905"/>
                  </a:cubicBezTo>
                  <a:cubicBezTo>
                    <a:pt x="485394" y="381905"/>
                    <a:pt x="493586" y="373730"/>
                    <a:pt x="493586" y="363640"/>
                  </a:cubicBezTo>
                  <a:cubicBezTo>
                    <a:pt x="493586" y="353551"/>
                    <a:pt x="485394" y="345376"/>
                    <a:pt x="475298" y="345376"/>
                  </a:cubicBezTo>
                  <a:close/>
                  <a:moveTo>
                    <a:pt x="475298" y="436698"/>
                  </a:moveTo>
                  <a:cubicBezTo>
                    <a:pt x="465201" y="436698"/>
                    <a:pt x="457010" y="444873"/>
                    <a:pt x="457010" y="454963"/>
                  </a:cubicBezTo>
                  <a:cubicBezTo>
                    <a:pt x="457010" y="465053"/>
                    <a:pt x="465201" y="473227"/>
                    <a:pt x="475298" y="473227"/>
                  </a:cubicBezTo>
                  <a:cubicBezTo>
                    <a:pt x="485394" y="473227"/>
                    <a:pt x="493586" y="465053"/>
                    <a:pt x="493586" y="454963"/>
                  </a:cubicBezTo>
                  <a:cubicBezTo>
                    <a:pt x="493586" y="444873"/>
                    <a:pt x="485394" y="436698"/>
                    <a:pt x="475298" y="436698"/>
                  </a:cubicBezTo>
                  <a:close/>
                  <a:moveTo>
                    <a:pt x="475298" y="528021"/>
                  </a:moveTo>
                  <a:cubicBezTo>
                    <a:pt x="465138" y="527983"/>
                    <a:pt x="456947" y="536164"/>
                    <a:pt x="456883" y="546285"/>
                  </a:cubicBezTo>
                  <a:cubicBezTo>
                    <a:pt x="456819" y="556407"/>
                    <a:pt x="465011" y="564638"/>
                    <a:pt x="475171" y="564676"/>
                  </a:cubicBezTo>
                  <a:cubicBezTo>
                    <a:pt x="485331" y="564714"/>
                    <a:pt x="493523" y="556533"/>
                    <a:pt x="493586" y="546412"/>
                  </a:cubicBezTo>
                  <a:cubicBezTo>
                    <a:pt x="493586" y="546367"/>
                    <a:pt x="493586" y="546330"/>
                    <a:pt x="493586" y="546285"/>
                  </a:cubicBezTo>
                  <a:cubicBezTo>
                    <a:pt x="493586" y="536195"/>
                    <a:pt x="485394" y="528021"/>
                    <a:pt x="475298" y="528021"/>
                  </a:cubicBezTo>
                  <a:close/>
                  <a:moveTo>
                    <a:pt x="429578" y="25748"/>
                  </a:moveTo>
                  <a:cubicBezTo>
                    <a:pt x="419481" y="25748"/>
                    <a:pt x="411290" y="33922"/>
                    <a:pt x="411290" y="44012"/>
                  </a:cubicBezTo>
                  <a:cubicBezTo>
                    <a:pt x="411290" y="54102"/>
                    <a:pt x="419481" y="62277"/>
                    <a:pt x="429578" y="62277"/>
                  </a:cubicBezTo>
                  <a:cubicBezTo>
                    <a:pt x="439675" y="62277"/>
                    <a:pt x="447866" y="54102"/>
                    <a:pt x="447866" y="44012"/>
                  </a:cubicBezTo>
                  <a:cubicBezTo>
                    <a:pt x="447739" y="33998"/>
                    <a:pt x="439611" y="25938"/>
                    <a:pt x="429578" y="25938"/>
                  </a:cubicBezTo>
                  <a:close/>
                  <a:moveTo>
                    <a:pt x="475298" y="162731"/>
                  </a:moveTo>
                  <a:cubicBezTo>
                    <a:pt x="465201" y="162731"/>
                    <a:pt x="457010" y="170906"/>
                    <a:pt x="457010" y="180996"/>
                  </a:cubicBezTo>
                  <a:cubicBezTo>
                    <a:pt x="457010" y="191086"/>
                    <a:pt x="465201" y="199260"/>
                    <a:pt x="475298" y="199260"/>
                  </a:cubicBezTo>
                  <a:cubicBezTo>
                    <a:pt x="485394" y="199260"/>
                    <a:pt x="493586" y="191086"/>
                    <a:pt x="493586" y="180996"/>
                  </a:cubicBezTo>
                  <a:cubicBezTo>
                    <a:pt x="493586" y="170906"/>
                    <a:pt x="485394" y="162731"/>
                    <a:pt x="475298" y="162731"/>
                  </a:cubicBezTo>
                  <a:close/>
                  <a:moveTo>
                    <a:pt x="521018" y="573682"/>
                  </a:moveTo>
                  <a:cubicBezTo>
                    <a:pt x="510922" y="573682"/>
                    <a:pt x="502730" y="581856"/>
                    <a:pt x="502730" y="591946"/>
                  </a:cubicBezTo>
                  <a:cubicBezTo>
                    <a:pt x="502730" y="591946"/>
                    <a:pt x="502730" y="591946"/>
                    <a:pt x="502730" y="592263"/>
                  </a:cubicBezTo>
                  <a:cubicBezTo>
                    <a:pt x="512826" y="596747"/>
                    <a:pt x="523113" y="600971"/>
                    <a:pt x="533591" y="604947"/>
                  </a:cubicBezTo>
                  <a:cubicBezTo>
                    <a:pt x="541020" y="598123"/>
                    <a:pt x="541528" y="586568"/>
                    <a:pt x="534670" y="579142"/>
                  </a:cubicBezTo>
                  <a:cubicBezTo>
                    <a:pt x="531114" y="575293"/>
                    <a:pt x="526098" y="573143"/>
                    <a:pt x="520891" y="573238"/>
                  </a:cubicBezTo>
                  <a:close/>
                  <a:moveTo>
                    <a:pt x="475298" y="254054"/>
                  </a:moveTo>
                  <a:cubicBezTo>
                    <a:pt x="465201" y="254054"/>
                    <a:pt x="457010" y="262228"/>
                    <a:pt x="457010" y="272318"/>
                  </a:cubicBezTo>
                  <a:cubicBezTo>
                    <a:pt x="457010" y="282408"/>
                    <a:pt x="465201" y="290583"/>
                    <a:pt x="475298" y="290583"/>
                  </a:cubicBezTo>
                  <a:cubicBezTo>
                    <a:pt x="485394" y="290583"/>
                    <a:pt x="493586" y="282408"/>
                    <a:pt x="493586" y="272318"/>
                  </a:cubicBezTo>
                  <a:cubicBezTo>
                    <a:pt x="493459" y="262304"/>
                    <a:pt x="485331" y="254244"/>
                    <a:pt x="475298" y="254244"/>
                  </a:cubicBezTo>
                  <a:close/>
                  <a:moveTo>
                    <a:pt x="475298" y="71409"/>
                  </a:moveTo>
                  <a:cubicBezTo>
                    <a:pt x="465201" y="71409"/>
                    <a:pt x="457010" y="79584"/>
                    <a:pt x="457010" y="89673"/>
                  </a:cubicBezTo>
                  <a:cubicBezTo>
                    <a:pt x="457010" y="99763"/>
                    <a:pt x="465201" y="107938"/>
                    <a:pt x="475298" y="107938"/>
                  </a:cubicBezTo>
                  <a:cubicBezTo>
                    <a:pt x="485394" y="107938"/>
                    <a:pt x="493586" y="99763"/>
                    <a:pt x="493586" y="89673"/>
                  </a:cubicBezTo>
                  <a:cubicBezTo>
                    <a:pt x="493586" y="79584"/>
                    <a:pt x="485394" y="71409"/>
                    <a:pt x="475298" y="71409"/>
                  </a:cubicBezTo>
                  <a:close/>
                  <a:moveTo>
                    <a:pt x="521018" y="482359"/>
                  </a:moveTo>
                  <a:cubicBezTo>
                    <a:pt x="510922" y="482359"/>
                    <a:pt x="502730" y="490534"/>
                    <a:pt x="502730" y="500624"/>
                  </a:cubicBezTo>
                  <a:cubicBezTo>
                    <a:pt x="502730" y="510714"/>
                    <a:pt x="510922" y="518888"/>
                    <a:pt x="521018" y="518888"/>
                  </a:cubicBezTo>
                  <a:cubicBezTo>
                    <a:pt x="531114" y="518888"/>
                    <a:pt x="539306" y="510714"/>
                    <a:pt x="539306" y="500624"/>
                  </a:cubicBezTo>
                  <a:cubicBezTo>
                    <a:pt x="539179" y="490610"/>
                    <a:pt x="531051" y="482550"/>
                    <a:pt x="521018" y="482550"/>
                  </a:cubicBezTo>
                  <a:close/>
                  <a:moveTo>
                    <a:pt x="383858" y="162731"/>
                  </a:moveTo>
                  <a:cubicBezTo>
                    <a:pt x="373762" y="162731"/>
                    <a:pt x="365570" y="170906"/>
                    <a:pt x="365570" y="180996"/>
                  </a:cubicBezTo>
                  <a:cubicBezTo>
                    <a:pt x="365570" y="191086"/>
                    <a:pt x="373762" y="199260"/>
                    <a:pt x="383858" y="199260"/>
                  </a:cubicBezTo>
                  <a:cubicBezTo>
                    <a:pt x="393954" y="199260"/>
                    <a:pt x="402146" y="191086"/>
                    <a:pt x="402146" y="180996"/>
                  </a:cubicBezTo>
                  <a:cubicBezTo>
                    <a:pt x="402146" y="170906"/>
                    <a:pt x="393954" y="162731"/>
                    <a:pt x="383858" y="162731"/>
                  </a:cubicBezTo>
                  <a:close/>
                  <a:moveTo>
                    <a:pt x="383858" y="254054"/>
                  </a:moveTo>
                  <a:cubicBezTo>
                    <a:pt x="373762" y="254054"/>
                    <a:pt x="365570" y="262228"/>
                    <a:pt x="365570" y="272318"/>
                  </a:cubicBezTo>
                  <a:cubicBezTo>
                    <a:pt x="365570" y="282408"/>
                    <a:pt x="373762" y="290583"/>
                    <a:pt x="383858" y="290583"/>
                  </a:cubicBezTo>
                  <a:cubicBezTo>
                    <a:pt x="393954" y="290583"/>
                    <a:pt x="402146" y="282408"/>
                    <a:pt x="402146" y="272318"/>
                  </a:cubicBezTo>
                  <a:cubicBezTo>
                    <a:pt x="402019" y="262304"/>
                    <a:pt x="393891" y="254244"/>
                    <a:pt x="383858" y="254244"/>
                  </a:cubicBezTo>
                  <a:close/>
                  <a:moveTo>
                    <a:pt x="383858" y="71409"/>
                  </a:moveTo>
                  <a:cubicBezTo>
                    <a:pt x="373762" y="71409"/>
                    <a:pt x="365570" y="79584"/>
                    <a:pt x="365570" y="89673"/>
                  </a:cubicBezTo>
                  <a:cubicBezTo>
                    <a:pt x="365570" y="99763"/>
                    <a:pt x="373762" y="107938"/>
                    <a:pt x="383858" y="107938"/>
                  </a:cubicBezTo>
                  <a:cubicBezTo>
                    <a:pt x="393954" y="107938"/>
                    <a:pt x="402146" y="99763"/>
                    <a:pt x="402146" y="89673"/>
                  </a:cubicBezTo>
                  <a:cubicBezTo>
                    <a:pt x="402146" y="79584"/>
                    <a:pt x="393954" y="71409"/>
                    <a:pt x="383858" y="71409"/>
                  </a:cubicBezTo>
                  <a:close/>
                  <a:moveTo>
                    <a:pt x="383858" y="345376"/>
                  </a:moveTo>
                  <a:cubicBezTo>
                    <a:pt x="373762" y="345376"/>
                    <a:pt x="365570" y="353551"/>
                    <a:pt x="365570" y="363640"/>
                  </a:cubicBezTo>
                  <a:cubicBezTo>
                    <a:pt x="365570" y="373730"/>
                    <a:pt x="373762" y="381905"/>
                    <a:pt x="383858" y="381905"/>
                  </a:cubicBezTo>
                  <a:cubicBezTo>
                    <a:pt x="393954" y="381905"/>
                    <a:pt x="402146" y="373730"/>
                    <a:pt x="402146" y="363640"/>
                  </a:cubicBezTo>
                  <a:cubicBezTo>
                    <a:pt x="402146" y="353551"/>
                    <a:pt x="393954" y="345376"/>
                    <a:pt x="383858" y="345376"/>
                  </a:cubicBezTo>
                  <a:close/>
                  <a:moveTo>
                    <a:pt x="429578" y="208392"/>
                  </a:moveTo>
                  <a:cubicBezTo>
                    <a:pt x="419481" y="208392"/>
                    <a:pt x="411290" y="216567"/>
                    <a:pt x="411290" y="226657"/>
                  </a:cubicBezTo>
                  <a:cubicBezTo>
                    <a:pt x="411290" y="236747"/>
                    <a:pt x="419481" y="244921"/>
                    <a:pt x="429578" y="244921"/>
                  </a:cubicBezTo>
                  <a:cubicBezTo>
                    <a:pt x="439675" y="244921"/>
                    <a:pt x="447866" y="236747"/>
                    <a:pt x="447866" y="226657"/>
                  </a:cubicBezTo>
                  <a:cubicBezTo>
                    <a:pt x="447866" y="216567"/>
                    <a:pt x="439675" y="208392"/>
                    <a:pt x="429578" y="208392"/>
                  </a:cubicBezTo>
                  <a:close/>
                  <a:moveTo>
                    <a:pt x="429578" y="117070"/>
                  </a:moveTo>
                  <a:cubicBezTo>
                    <a:pt x="419481" y="117070"/>
                    <a:pt x="411290" y="125245"/>
                    <a:pt x="411290" y="135335"/>
                  </a:cubicBezTo>
                  <a:cubicBezTo>
                    <a:pt x="411290" y="145424"/>
                    <a:pt x="419481" y="153599"/>
                    <a:pt x="429578" y="153599"/>
                  </a:cubicBezTo>
                  <a:cubicBezTo>
                    <a:pt x="439675" y="153599"/>
                    <a:pt x="447866" y="145424"/>
                    <a:pt x="447866" y="135335"/>
                  </a:cubicBezTo>
                  <a:cubicBezTo>
                    <a:pt x="447866" y="125245"/>
                    <a:pt x="439675" y="117070"/>
                    <a:pt x="429578" y="117070"/>
                  </a:cubicBezTo>
                  <a:close/>
                  <a:moveTo>
                    <a:pt x="429578" y="299715"/>
                  </a:moveTo>
                  <a:cubicBezTo>
                    <a:pt x="419481" y="299715"/>
                    <a:pt x="411290" y="307890"/>
                    <a:pt x="411290" y="317979"/>
                  </a:cubicBezTo>
                  <a:cubicBezTo>
                    <a:pt x="411290" y="328069"/>
                    <a:pt x="419481" y="336244"/>
                    <a:pt x="429578" y="336244"/>
                  </a:cubicBezTo>
                  <a:cubicBezTo>
                    <a:pt x="439675" y="336244"/>
                    <a:pt x="447866" y="328069"/>
                    <a:pt x="447866" y="317979"/>
                  </a:cubicBezTo>
                  <a:cubicBezTo>
                    <a:pt x="447866" y="307890"/>
                    <a:pt x="439675" y="299715"/>
                    <a:pt x="429578" y="299715"/>
                  </a:cubicBezTo>
                  <a:close/>
                  <a:moveTo>
                    <a:pt x="429578" y="482359"/>
                  </a:moveTo>
                  <a:cubicBezTo>
                    <a:pt x="419481" y="482359"/>
                    <a:pt x="411290" y="490534"/>
                    <a:pt x="411290" y="500624"/>
                  </a:cubicBezTo>
                  <a:cubicBezTo>
                    <a:pt x="411290" y="510714"/>
                    <a:pt x="419481" y="518888"/>
                    <a:pt x="429578" y="518888"/>
                  </a:cubicBezTo>
                  <a:cubicBezTo>
                    <a:pt x="439675" y="518888"/>
                    <a:pt x="447866" y="510714"/>
                    <a:pt x="447866" y="500624"/>
                  </a:cubicBezTo>
                  <a:cubicBezTo>
                    <a:pt x="447739" y="490610"/>
                    <a:pt x="439611" y="482550"/>
                    <a:pt x="429578" y="482550"/>
                  </a:cubicBezTo>
                  <a:close/>
                  <a:moveTo>
                    <a:pt x="429578" y="391037"/>
                  </a:moveTo>
                  <a:cubicBezTo>
                    <a:pt x="419481" y="391037"/>
                    <a:pt x="411290" y="399212"/>
                    <a:pt x="411290" y="409302"/>
                  </a:cubicBezTo>
                  <a:cubicBezTo>
                    <a:pt x="411290" y="419391"/>
                    <a:pt x="419481" y="427566"/>
                    <a:pt x="429578" y="427566"/>
                  </a:cubicBezTo>
                  <a:cubicBezTo>
                    <a:pt x="439675" y="427566"/>
                    <a:pt x="447866" y="419391"/>
                    <a:pt x="447866" y="409302"/>
                  </a:cubicBezTo>
                  <a:cubicBezTo>
                    <a:pt x="447866" y="399212"/>
                    <a:pt x="439675" y="391037"/>
                    <a:pt x="429578" y="391037"/>
                  </a:cubicBezTo>
                  <a:close/>
                  <a:moveTo>
                    <a:pt x="566738" y="71409"/>
                  </a:moveTo>
                  <a:cubicBezTo>
                    <a:pt x="556641" y="71409"/>
                    <a:pt x="548450" y="79584"/>
                    <a:pt x="548450" y="89673"/>
                  </a:cubicBezTo>
                  <a:cubicBezTo>
                    <a:pt x="548450" y="99763"/>
                    <a:pt x="556641" y="107938"/>
                    <a:pt x="566738" y="107938"/>
                  </a:cubicBezTo>
                  <a:cubicBezTo>
                    <a:pt x="576835" y="107938"/>
                    <a:pt x="585026" y="99763"/>
                    <a:pt x="585026" y="89673"/>
                  </a:cubicBezTo>
                  <a:cubicBezTo>
                    <a:pt x="585026" y="79584"/>
                    <a:pt x="576835" y="71409"/>
                    <a:pt x="566738" y="71409"/>
                  </a:cubicBezTo>
                  <a:close/>
                  <a:moveTo>
                    <a:pt x="612458" y="391037"/>
                  </a:moveTo>
                  <a:cubicBezTo>
                    <a:pt x="602362" y="391037"/>
                    <a:pt x="594170" y="399212"/>
                    <a:pt x="594170" y="409302"/>
                  </a:cubicBezTo>
                  <a:cubicBezTo>
                    <a:pt x="594170" y="419391"/>
                    <a:pt x="602362" y="427566"/>
                    <a:pt x="612458" y="427566"/>
                  </a:cubicBezTo>
                  <a:cubicBezTo>
                    <a:pt x="622554" y="427566"/>
                    <a:pt x="630746" y="419391"/>
                    <a:pt x="630746" y="409302"/>
                  </a:cubicBezTo>
                  <a:cubicBezTo>
                    <a:pt x="630746" y="399212"/>
                    <a:pt x="622554" y="391037"/>
                    <a:pt x="612458" y="391037"/>
                  </a:cubicBezTo>
                  <a:close/>
                  <a:moveTo>
                    <a:pt x="612458" y="299715"/>
                  </a:moveTo>
                  <a:cubicBezTo>
                    <a:pt x="602362" y="299715"/>
                    <a:pt x="594170" y="307890"/>
                    <a:pt x="594170" y="317979"/>
                  </a:cubicBezTo>
                  <a:cubicBezTo>
                    <a:pt x="594170" y="328069"/>
                    <a:pt x="602362" y="336244"/>
                    <a:pt x="612458" y="336244"/>
                  </a:cubicBezTo>
                  <a:cubicBezTo>
                    <a:pt x="622554" y="336244"/>
                    <a:pt x="630746" y="328069"/>
                    <a:pt x="630746" y="317979"/>
                  </a:cubicBezTo>
                  <a:cubicBezTo>
                    <a:pt x="630746" y="307890"/>
                    <a:pt x="622554" y="299715"/>
                    <a:pt x="612458" y="299715"/>
                  </a:cubicBezTo>
                  <a:close/>
                  <a:moveTo>
                    <a:pt x="612458" y="482359"/>
                  </a:moveTo>
                  <a:cubicBezTo>
                    <a:pt x="602362" y="482359"/>
                    <a:pt x="594170" y="490534"/>
                    <a:pt x="594170" y="500624"/>
                  </a:cubicBezTo>
                  <a:cubicBezTo>
                    <a:pt x="594170" y="510714"/>
                    <a:pt x="602362" y="518888"/>
                    <a:pt x="612458" y="518888"/>
                  </a:cubicBezTo>
                  <a:cubicBezTo>
                    <a:pt x="622554" y="518888"/>
                    <a:pt x="630746" y="510714"/>
                    <a:pt x="630746" y="500624"/>
                  </a:cubicBezTo>
                  <a:cubicBezTo>
                    <a:pt x="630619" y="490610"/>
                    <a:pt x="622491" y="482550"/>
                    <a:pt x="612458" y="482550"/>
                  </a:cubicBezTo>
                  <a:close/>
                  <a:moveTo>
                    <a:pt x="521018" y="391037"/>
                  </a:moveTo>
                  <a:cubicBezTo>
                    <a:pt x="510922" y="391037"/>
                    <a:pt x="502730" y="399212"/>
                    <a:pt x="502730" y="409302"/>
                  </a:cubicBezTo>
                  <a:cubicBezTo>
                    <a:pt x="502730" y="419391"/>
                    <a:pt x="510922" y="427566"/>
                    <a:pt x="521018" y="427566"/>
                  </a:cubicBezTo>
                  <a:cubicBezTo>
                    <a:pt x="531114" y="427566"/>
                    <a:pt x="539306" y="419391"/>
                    <a:pt x="539306" y="409302"/>
                  </a:cubicBezTo>
                  <a:cubicBezTo>
                    <a:pt x="539306" y="399212"/>
                    <a:pt x="531114" y="391037"/>
                    <a:pt x="521018" y="391037"/>
                  </a:cubicBezTo>
                  <a:close/>
                  <a:moveTo>
                    <a:pt x="612458" y="25748"/>
                  </a:moveTo>
                  <a:cubicBezTo>
                    <a:pt x="602362" y="25748"/>
                    <a:pt x="594170" y="33922"/>
                    <a:pt x="594170" y="44012"/>
                  </a:cubicBezTo>
                  <a:cubicBezTo>
                    <a:pt x="594170" y="54102"/>
                    <a:pt x="602362" y="62277"/>
                    <a:pt x="612458" y="62277"/>
                  </a:cubicBezTo>
                  <a:cubicBezTo>
                    <a:pt x="622554" y="62277"/>
                    <a:pt x="630746" y="54102"/>
                    <a:pt x="630746" y="44012"/>
                  </a:cubicBezTo>
                  <a:cubicBezTo>
                    <a:pt x="630619" y="33998"/>
                    <a:pt x="622491" y="25938"/>
                    <a:pt x="612458" y="25938"/>
                  </a:cubicBezTo>
                  <a:close/>
                  <a:moveTo>
                    <a:pt x="658178" y="619343"/>
                  </a:moveTo>
                  <a:cubicBezTo>
                    <a:pt x="648970" y="619381"/>
                    <a:pt x="641224" y="626293"/>
                    <a:pt x="640144" y="635451"/>
                  </a:cubicBezTo>
                  <a:cubicBezTo>
                    <a:pt x="651891" y="637734"/>
                    <a:pt x="663829" y="639700"/>
                    <a:pt x="676085" y="641349"/>
                  </a:cubicBezTo>
                  <a:cubicBezTo>
                    <a:pt x="678180" y="631475"/>
                    <a:pt x="671830" y="621797"/>
                    <a:pt x="661925" y="619730"/>
                  </a:cubicBezTo>
                  <a:cubicBezTo>
                    <a:pt x="660718" y="619470"/>
                    <a:pt x="659448" y="619343"/>
                    <a:pt x="658178" y="619343"/>
                  </a:cubicBezTo>
                  <a:close/>
                  <a:moveTo>
                    <a:pt x="383858" y="436698"/>
                  </a:moveTo>
                  <a:cubicBezTo>
                    <a:pt x="373762" y="436698"/>
                    <a:pt x="365570" y="444873"/>
                    <a:pt x="365570" y="454963"/>
                  </a:cubicBezTo>
                  <a:cubicBezTo>
                    <a:pt x="365570" y="465053"/>
                    <a:pt x="373762" y="473227"/>
                    <a:pt x="383858" y="473227"/>
                  </a:cubicBezTo>
                  <a:cubicBezTo>
                    <a:pt x="393954" y="473227"/>
                    <a:pt x="402146" y="465053"/>
                    <a:pt x="402146" y="454963"/>
                  </a:cubicBezTo>
                  <a:cubicBezTo>
                    <a:pt x="402146" y="444873"/>
                    <a:pt x="393954" y="436698"/>
                    <a:pt x="383858" y="436698"/>
                  </a:cubicBezTo>
                  <a:close/>
                  <a:moveTo>
                    <a:pt x="612458" y="208392"/>
                  </a:moveTo>
                  <a:cubicBezTo>
                    <a:pt x="602362" y="208392"/>
                    <a:pt x="594170" y="216567"/>
                    <a:pt x="594170" y="226657"/>
                  </a:cubicBezTo>
                  <a:cubicBezTo>
                    <a:pt x="594170" y="236747"/>
                    <a:pt x="602362" y="244921"/>
                    <a:pt x="612458" y="244921"/>
                  </a:cubicBezTo>
                  <a:cubicBezTo>
                    <a:pt x="622554" y="244921"/>
                    <a:pt x="630746" y="236747"/>
                    <a:pt x="630746" y="226657"/>
                  </a:cubicBezTo>
                  <a:cubicBezTo>
                    <a:pt x="630746" y="216567"/>
                    <a:pt x="622554" y="208392"/>
                    <a:pt x="612458" y="208392"/>
                  </a:cubicBezTo>
                  <a:close/>
                  <a:moveTo>
                    <a:pt x="612458" y="117070"/>
                  </a:moveTo>
                  <a:cubicBezTo>
                    <a:pt x="602362" y="117070"/>
                    <a:pt x="594170" y="125245"/>
                    <a:pt x="594170" y="135335"/>
                  </a:cubicBezTo>
                  <a:cubicBezTo>
                    <a:pt x="594170" y="145424"/>
                    <a:pt x="602362" y="153599"/>
                    <a:pt x="612458" y="153599"/>
                  </a:cubicBezTo>
                  <a:cubicBezTo>
                    <a:pt x="622554" y="153599"/>
                    <a:pt x="630746" y="145424"/>
                    <a:pt x="630746" y="135335"/>
                  </a:cubicBezTo>
                  <a:cubicBezTo>
                    <a:pt x="630746" y="125245"/>
                    <a:pt x="622554" y="117070"/>
                    <a:pt x="612458" y="117070"/>
                  </a:cubicBezTo>
                  <a:close/>
                  <a:moveTo>
                    <a:pt x="612458" y="573682"/>
                  </a:moveTo>
                  <a:cubicBezTo>
                    <a:pt x="602362" y="573682"/>
                    <a:pt x="594170" y="581856"/>
                    <a:pt x="594170" y="591946"/>
                  </a:cubicBezTo>
                  <a:cubicBezTo>
                    <a:pt x="594170" y="602036"/>
                    <a:pt x="602362" y="610211"/>
                    <a:pt x="612458" y="610211"/>
                  </a:cubicBezTo>
                  <a:cubicBezTo>
                    <a:pt x="622554" y="610211"/>
                    <a:pt x="630746" y="602036"/>
                    <a:pt x="630746" y="591946"/>
                  </a:cubicBezTo>
                  <a:cubicBezTo>
                    <a:pt x="630746" y="581856"/>
                    <a:pt x="622554" y="573682"/>
                    <a:pt x="612458" y="573682"/>
                  </a:cubicBezTo>
                  <a:close/>
                  <a:moveTo>
                    <a:pt x="521018" y="25748"/>
                  </a:moveTo>
                  <a:cubicBezTo>
                    <a:pt x="510922" y="25748"/>
                    <a:pt x="502730" y="33922"/>
                    <a:pt x="502730" y="44012"/>
                  </a:cubicBezTo>
                  <a:cubicBezTo>
                    <a:pt x="502730" y="54102"/>
                    <a:pt x="510922" y="62277"/>
                    <a:pt x="521018" y="62277"/>
                  </a:cubicBezTo>
                  <a:cubicBezTo>
                    <a:pt x="531114" y="62277"/>
                    <a:pt x="539306" y="54102"/>
                    <a:pt x="539306" y="44012"/>
                  </a:cubicBezTo>
                  <a:cubicBezTo>
                    <a:pt x="539179" y="33998"/>
                    <a:pt x="531051" y="25938"/>
                    <a:pt x="521018" y="25938"/>
                  </a:cubicBezTo>
                  <a:close/>
                  <a:moveTo>
                    <a:pt x="521018" y="117070"/>
                  </a:moveTo>
                  <a:cubicBezTo>
                    <a:pt x="510922" y="117070"/>
                    <a:pt x="502730" y="125245"/>
                    <a:pt x="502730" y="135335"/>
                  </a:cubicBezTo>
                  <a:cubicBezTo>
                    <a:pt x="502730" y="145424"/>
                    <a:pt x="510922" y="153599"/>
                    <a:pt x="521018" y="153599"/>
                  </a:cubicBezTo>
                  <a:cubicBezTo>
                    <a:pt x="531114" y="153599"/>
                    <a:pt x="539306" y="145424"/>
                    <a:pt x="539306" y="135335"/>
                  </a:cubicBezTo>
                  <a:cubicBezTo>
                    <a:pt x="539306" y="125245"/>
                    <a:pt x="531114" y="117070"/>
                    <a:pt x="521018" y="117070"/>
                  </a:cubicBezTo>
                  <a:close/>
                  <a:moveTo>
                    <a:pt x="521018" y="208392"/>
                  </a:moveTo>
                  <a:cubicBezTo>
                    <a:pt x="510922" y="208392"/>
                    <a:pt x="502730" y="216567"/>
                    <a:pt x="502730" y="226657"/>
                  </a:cubicBezTo>
                  <a:cubicBezTo>
                    <a:pt x="502730" y="236747"/>
                    <a:pt x="510922" y="244921"/>
                    <a:pt x="521018" y="244921"/>
                  </a:cubicBezTo>
                  <a:cubicBezTo>
                    <a:pt x="531114" y="244921"/>
                    <a:pt x="539306" y="236747"/>
                    <a:pt x="539306" y="226657"/>
                  </a:cubicBezTo>
                  <a:cubicBezTo>
                    <a:pt x="539306" y="216567"/>
                    <a:pt x="531114" y="208392"/>
                    <a:pt x="521018" y="208392"/>
                  </a:cubicBezTo>
                  <a:close/>
                  <a:moveTo>
                    <a:pt x="521018" y="299715"/>
                  </a:moveTo>
                  <a:cubicBezTo>
                    <a:pt x="510922" y="299715"/>
                    <a:pt x="502730" y="307890"/>
                    <a:pt x="502730" y="317979"/>
                  </a:cubicBezTo>
                  <a:cubicBezTo>
                    <a:pt x="502730" y="328069"/>
                    <a:pt x="510922" y="336244"/>
                    <a:pt x="521018" y="336244"/>
                  </a:cubicBezTo>
                  <a:cubicBezTo>
                    <a:pt x="531114" y="336244"/>
                    <a:pt x="539306" y="328069"/>
                    <a:pt x="539306" y="317979"/>
                  </a:cubicBezTo>
                  <a:cubicBezTo>
                    <a:pt x="539306" y="307890"/>
                    <a:pt x="531114" y="299715"/>
                    <a:pt x="521018" y="299715"/>
                  </a:cubicBezTo>
                  <a:close/>
                  <a:moveTo>
                    <a:pt x="566738" y="162731"/>
                  </a:moveTo>
                  <a:cubicBezTo>
                    <a:pt x="556641" y="162731"/>
                    <a:pt x="548450" y="170906"/>
                    <a:pt x="548450" y="180996"/>
                  </a:cubicBezTo>
                  <a:cubicBezTo>
                    <a:pt x="548450" y="191086"/>
                    <a:pt x="556641" y="199260"/>
                    <a:pt x="566738" y="199260"/>
                  </a:cubicBezTo>
                  <a:cubicBezTo>
                    <a:pt x="576835" y="199260"/>
                    <a:pt x="585026" y="191086"/>
                    <a:pt x="585026" y="180996"/>
                  </a:cubicBezTo>
                  <a:cubicBezTo>
                    <a:pt x="585026" y="170906"/>
                    <a:pt x="576835" y="162731"/>
                    <a:pt x="566738" y="162731"/>
                  </a:cubicBezTo>
                  <a:close/>
                  <a:moveTo>
                    <a:pt x="566738" y="528021"/>
                  </a:moveTo>
                  <a:cubicBezTo>
                    <a:pt x="556578" y="527983"/>
                    <a:pt x="548387" y="536164"/>
                    <a:pt x="548323" y="546285"/>
                  </a:cubicBezTo>
                  <a:cubicBezTo>
                    <a:pt x="548260" y="556407"/>
                    <a:pt x="556451" y="564638"/>
                    <a:pt x="566611" y="564676"/>
                  </a:cubicBezTo>
                  <a:cubicBezTo>
                    <a:pt x="576771" y="564714"/>
                    <a:pt x="584962" y="556533"/>
                    <a:pt x="585026" y="546412"/>
                  </a:cubicBezTo>
                  <a:cubicBezTo>
                    <a:pt x="585026" y="546367"/>
                    <a:pt x="585026" y="546330"/>
                    <a:pt x="585026" y="546285"/>
                  </a:cubicBezTo>
                  <a:cubicBezTo>
                    <a:pt x="585026" y="536195"/>
                    <a:pt x="576835" y="528021"/>
                    <a:pt x="566738" y="528021"/>
                  </a:cubicBezTo>
                  <a:close/>
                  <a:moveTo>
                    <a:pt x="566738" y="254054"/>
                  </a:moveTo>
                  <a:cubicBezTo>
                    <a:pt x="556641" y="254054"/>
                    <a:pt x="548450" y="262228"/>
                    <a:pt x="548450" y="272318"/>
                  </a:cubicBezTo>
                  <a:cubicBezTo>
                    <a:pt x="548450" y="282408"/>
                    <a:pt x="556641" y="290583"/>
                    <a:pt x="566738" y="290583"/>
                  </a:cubicBezTo>
                  <a:cubicBezTo>
                    <a:pt x="576835" y="290583"/>
                    <a:pt x="585026" y="282408"/>
                    <a:pt x="585026" y="272318"/>
                  </a:cubicBezTo>
                  <a:cubicBezTo>
                    <a:pt x="584899" y="262304"/>
                    <a:pt x="576771" y="254244"/>
                    <a:pt x="566738" y="254244"/>
                  </a:cubicBezTo>
                  <a:close/>
                  <a:moveTo>
                    <a:pt x="566738" y="345376"/>
                  </a:moveTo>
                  <a:cubicBezTo>
                    <a:pt x="556641" y="345376"/>
                    <a:pt x="548450" y="353551"/>
                    <a:pt x="548450" y="363640"/>
                  </a:cubicBezTo>
                  <a:cubicBezTo>
                    <a:pt x="548450" y="373730"/>
                    <a:pt x="556641" y="381905"/>
                    <a:pt x="566738" y="381905"/>
                  </a:cubicBezTo>
                  <a:cubicBezTo>
                    <a:pt x="576835" y="381905"/>
                    <a:pt x="585026" y="373730"/>
                    <a:pt x="585026" y="363640"/>
                  </a:cubicBezTo>
                  <a:cubicBezTo>
                    <a:pt x="585026" y="353551"/>
                    <a:pt x="576835" y="345376"/>
                    <a:pt x="566738" y="345376"/>
                  </a:cubicBezTo>
                  <a:close/>
                  <a:moveTo>
                    <a:pt x="566738" y="436698"/>
                  </a:moveTo>
                  <a:cubicBezTo>
                    <a:pt x="556641" y="436698"/>
                    <a:pt x="548450" y="444873"/>
                    <a:pt x="548450" y="454963"/>
                  </a:cubicBezTo>
                  <a:cubicBezTo>
                    <a:pt x="548450" y="465053"/>
                    <a:pt x="556641" y="473227"/>
                    <a:pt x="566738" y="473227"/>
                  </a:cubicBezTo>
                  <a:cubicBezTo>
                    <a:pt x="576835" y="473227"/>
                    <a:pt x="585026" y="465053"/>
                    <a:pt x="585026" y="454963"/>
                  </a:cubicBezTo>
                  <a:cubicBezTo>
                    <a:pt x="585026" y="444873"/>
                    <a:pt x="576835" y="436698"/>
                    <a:pt x="566738" y="436698"/>
                  </a:cubicBezTo>
                  <a:close/>
                  <a:moveTo>
                    <a:pt x="338138" y="299715"/>
                  </a:moveTo>
                  <a:cubicBezTo>
                    <a:pt x="328041" y="299715"/>
                    <a:pt x="319849" y="307890"/>
                    <a:pt x="319849" y="317979"/>
                  </a:cubicBezTo>
                  <a:cubicBezTo>
                    <a:pt x="319849" y="328069"/>
                    <a:pt x="328041" y="336244"/>
                    <a:pt x="338138" y="336244"/>
                  </a:cubicBezTo>
                  <a:cubicBezTo>
                    <a:pt x="348235" y="336244"/>
                    <a:pt x="356426" y="328069"/>
                    <a:pt x="356426" y="317979"/>
                  </a:cubicBezTo>
                  <a:cubicBezTo>
                    <a:pt x="356426" y="307890"/>
                    <a:pt x="348235" y="299715"/>
                    <a:pt x="338138" y="299715"/>
                  </a:cubicBezTo>
                  <a:close/>
                  <a:moveTo>
                    <a:pt x="292418" y="16616"/>
                  </a:moveTo>
                  <a:cubicBezTo>
                    <a:pt x="301879" y="16590"/>
                    <a:pt x="309753" y="9392"/>
                    <a:pt x="310579" y="0"/>
                  </a:cubicBezTo>
                  <a:lnTo>
                    <a:pt x="274193" y="0"/>
                  </a:lnTo>
                  <a:cubicBezTo>
                    <a:pt x="275019" y="9443"/>
                    <a:pt x="282956" y="16679"/>
                    <a:pt x="292418" y="16616"/>
                  </a:cubicBezTo>
                  <a:close/>
                  <a:moveTo>
                    <a:pt x="200978" y="16616"/>
                  </a:moveTo>
                  <a:cubicBezTo>
                    <a:pt x="210439" y="16590"/>
                    <a:pt x="218313" y="9392"/>
                    <a:pt x="219139" y="0"/>
                  </a:cubicBezTo>
                  <a:lnTo>
                    <a:pt x="182880" y="0"/>
                  </a:lnTo>
                  <a:cubicBezTo>
                    <a:pt x="183642" y="9392"/>
                    <a:pt x="191516" y="16616"/>
                    <a:pt x="200978" y="16616"/>
                  </a:cubicBezTo>
                  <a:close/>
                  <a:moveTo>
                    <a:pt x="109538" y="16616"/>
                  </a:moveTo>
                  <a:cubicBezTo>
                    <a:pt x="119000" y="16590"/>
                    <a:pt x="126874" y="9392"/>
                    <a:pt x="127699" y="0"/>
                  </a:cubicBezTo>
                  <a:lnTo>
                    <a:pt x="91440" y="0"/>
                  </a:lnTo>
                  <a:cubicBezTo>
                    <a:pt x="92266" y="9380"/>
                    <a:pt x="100140" y="16584"/>
                    <a:pt x="109538" y="16616"/>
                  </a:cubicBezTo>
                  <a:close/>
                  <a:moveTo>
                    <a:pt x="383858" y="16616"/>
                  </a:moveTo>
                  <a:cubicBezTo>
                    <a:pt x="393319" y="16590"/>
                    <a:pt x="401193" y="9392"/>
                    <a:pt x="402019" y="0"/>
                  </a:cubicBezTo>
                  <a:lnTo>
                    <a:pt x="365761" y="0"/>
                  </a:lnTo>
                  <a:cubicBezTo>
                    <a:pt x="366523" y="9392"/>
                    <a:pt x="374397" y="16616"/>
                    <a:pt x="383858" y="16616"/>
                  </a:cubicBezTo>
                  <a:close/>
                  <a:moveTo>
                    <a:pt x="63818" y="25748"/>
                  </a:moveTo>
                  <a:cubicBezTo>
                    <a:pt x="53722" y="25748"/>
                    <a:pt x="45530" y="33922"/>
                    <a:pt x="45530" y="44012"/>
                  </a:cubicBezTo>
                  <a:cubicBezTo>
                    <a:pt x="45530" y="54102"/>
                    <a:pt x="53722" y="62277"/>
                    <a:pt x="63818" y="62277"/>
                  </a:cubicBezTo>
                  <a:cubicBezTo>
                    <a:pt x="73914" y="62277"/>
                    <a:pt x="82106" y="54102"/>
                    <a:pt x="82106" y="44012"/>
                  </a:cubicBezTo>
                  <a:cubicBezTo>
                    <a:pt x="81979" y="33998"/>
                    <a:pt x="73851" y="25938"/>
                    <a:pt x="63818" y="25938"/>
                  </a:cubicBezTo>
                  <a:close/>
                  <a:moveTo>
                    <a:pt x="63818" y="117070"/>
                  </a:moveTo>
                  <a:cubicBezTo>
                    <a:pt x="57341" y="117121"/>
                    <a:pt x="51436" y="120539"/>
                    <a:pt x="48133" y="126076"/>
                  </a:cubicBezTo>
                  <a:lnTo>
                    <a:pt x="65913" y="153409"/>
                  </a:lnTo>
                  <a:cubicBezTo>
                    <a:pt x="75947" y="152699"/>
                    <a:pt x="83503" y="143991"/>
                    <a:pt x="82804" y="133965"/>
                  </a:cubicBezTo>
                  <a:cubicBezTo>
                    <a:pt x="82106" y="124129"/>
                    <a:pt x="73661" y="116633"/>
                    <a:pt x="63818" y="117070"/>
                  </a:cubicBezTo>
                  <a:close/>
                  <a:moveTo>
                    <a:pt x="475298" y="16616"/>
                  </a:moveTo>
                  <a:cubicBezTo>
                    <a:pt x="484760" y="16590"/>
                    <a:pt x="492634" y="9392"/>
                    <a:pt x="493459" y="0"/>
                  </a:cubicBezTo>
                  <a:lnTo>
                    <a:pt x="457200" y="0"/>
                  </a:lnTo>
                  <a:cubicBezTo>
                    <a:pt x="457962" y="9392"/>
                    <a:pt x="465837" y="16616"/>
                    <a:pt x="475298" y="16616"/>
                  </a:cubicBezTo>
                  <a:close/>
                  <a:moveTo>
                    <a:pt x="18098" y="71409"/>
                  </a:moveTo>
                  <a:cubicBezTo>
                    <a:pt x="16511" y="71447"/>
                    <a:pt x="14923" y="71682"/>
                    <a:pt x="13399" y="72107"/>
                  </a:cubicBezTo>
                  <a:cubicBezTo>
                    <a:pt x="19749" y="81746"/>
                    <a:pt x="26099" y="91513"/>
                    <a:pt x="32449" y="101279"/>
                  </a:cubicBezTo>
                  <a:cubicBezTo>
                    <a:pt x="35179" y="98038"/>
                    <a:pt x="36703" y="93922"/>
                    <a:pt x="36703" y="89673"/>
                  </a:cubicBezTo>
                  <a:cubicBezTo>
                    <a:pt x="36703" y="79584"/>
                    <a:pt x="28512" y="71409"/>
                    <a:pt x="18415" y="71409"/>
                  </a:cubicBezTo>
                  <a:cubicBezTo>
                    <a:pt x="18288" y="71409"/>
                    <a:pt x="18224" y="71409"/>
                    <a:pt x="18098" y="71409"/>
                  </a:cubicBezTo>
                  <a:close/>
                  <a:moveTo>
                    <a:pt x="36259" y="0"/>
                  </a:moveTo>
                  <a:lnTo>
                    <a:pt x="0" y="0"/>
                  </a:lnTo>
                  <a:cubicBezTo>
                    <a:pt x="1016" y="10001"/>
                    <a:pt x="9970" y="17275"/>
                    <a:pt x="20003" y="16248"/>
                  </a:cubicBezTo>
                  <a:cubicBezTo>
                    <a:pt x="28575" y="15366"/>
                    <a:pt x="35370" y="8580"/>
                    <a:pt x="36259" y="0"/>
                  </a:cubicBezTo>
                  <a:close/>
                  <a:moveTo>
                    <a:pt x="1115378" y="16616"/>
                  </a:moveTo>
                  <a:cubicBezTo>
                    <a:pt x="1124839" y="16616"/>
                    <a:pt x="1132713" y="9392"/>
                    <a:pt x="1133475" y="0"/>
                  </a:cubicBezTo>
                  <a:lnTo>
                    <a:pt x="1097280" y="0"/>
                  </a:lnTo>
                  <a:cubicBezTo>
                    <a:pt x="1098042" y="9392"/>
                    <a:pt x="1105916" y="16616"/>
                    <a:pt x="1115378" y="16616"/>
                  </a:cubicBezTo>
                  <a:close/>
                  <a:moveTo>
                    <a:pt x="1023938" y="16616"/>
                  </a:moveTo>
                  <a:cubicBezTo>
                    <a:pt x="1033400" y="16616"/>
                    <a:pt x="1041274" y="9392"/>
                    <a:pt x="1042036" y="0"/>
                  </a:cubicBezTo>
                  <a:lnTo>
                    <a:pt x="1005840" y="0"/>
                  </a:lnTo>
                  <a:cubicBezTo>
                    <a:pt x="1006602" y="9392"/>
                    <a:pt x="1014476" y="16616"/>
                    <a:pt x="1023938" y="16616"/>
                  </a:cubicBezTo>
                  <a:close/>
                  <a:moveTo>
                    <a:pt x="932498" y="16616"/>
                  </a:moveTo>
                  <a:cubicBezTo>
                    <a:pt x="941960" y="16616"/>
                    <a:pt x="949834" y="9392"/>
                    <a:pt x="950595" y="0"/>
                  </a:cubicBezTo>
                  <a:lnTo>
                    <a:pt x="914400" y="0"/>
                  </a:lnTo>
                  <a:cubicBezTo>
                    <a:pt x="915162" y="9392"/>
                    <a:pt x="923037" y="16616"/>
                    <a:pt x="932498" y="16616"/>
                  </a:cubicBezTo>
                  <a:close/>
                  <a:moveTo>
                    <a:pt x="109538" y="162478"/>
                  </a:moveTo>
                  <a:cubicBezTo>
                    <a:pt x="99441" y="162478"/>
                    <a:pt x="91249" y="170652"/>
                    <a:pt x="91249" y="180742"/>
                  </a:cubicBezTo>
                  <a:cubicBezTo>
                    <a:pt x="91249" y="190832"/>
                    <a:pt x="99441" y="199007"/>
                    <a:pt x="109538" y="199007"/>
                  </a:cubicBezTo>
                  <a:cubicBezTo>
                    <a:pt x="119635" y="199007"/>
                    <a:pt x="127826" y="190832"/>
                    <a:pt x="127826" y="180742"/>
                  </a:cubicBezTo>
                  <a:cubicBezTo>
                    <a:pt x="127699" y="170754"/>
                    <a:pt x="119571" y="162731"/>
                    <a:pt x="109538" y="162731"/>
                  </a:cubicBezTo>
                  <a:close/>
                  <a:moveTo>
                    <a:pt x="566738" y="16616"/>
                  </a:moveTo>
                  <a:cubicBezTo>
                    <a:pt x="576200" y="16590"/>
                    <a:pt x="584074" y="9392"/>
                    <a:pt x="584899" y="0"/>
                  </a:cubicBezTo>
                  <a:lnTo>
                    <a:pt x="548640" y="0"/>
                  </a:lnTo>
                  <a:cubicBezTo>
                    <a:pt x="549402" y="9392"/>
                    <a:pt x="557276" y="16616"/>
                    <a:pt x="566738" y="16616"/>
                  </a:cubicBezTo>
                  <a:close/>
                  <a:moveTo>
                    <a:pt x="1206818" y="16616"/>
                  </a:moveTo>
                  <a:cubicBezTo>
                    <a:pt x="1216279" y="16616"/>
                    <a:pt x="1224153" y="9392"/>
                    <a:pt x="1224915" y="0"/>
                  </a:cubicBezTo>
                  <a:lnTo>
                    <a:pt x="1188593" y="0"/>
                  </a:lnTo>
                  <a:cubicBezTo>
                    <a:pt x="1189419" y="9443"/>
                    <a:pt x="1197356" y="16679"/>
                    <a:pt x="1206818" y="16616"/>
                  </a:cubicBezTo>
                  <a:close/>
                  <a:moveTo>
                    <a:pt x="841058" y="16616"/>
                  </a:moveTo>
                  <a:cubicBezTo>
                    <a:pt x="850519" y="16616"/>
                    <a:pt x="858393" y="9392"/>
                    <a:pt x="859155" y="0"/>
                  </a:cubicBezTo>
                  <a:lnTo>
                    <a:pt x="822961" y="0"/>
                  </a:lnTo>
                  <a:cubicBezTo>
                    <a:pt x="823723" y="9392"/>
                    <a:pt x="831597" y="16616"/>
                    <a:pt x="841058" y="16616"/>
                  </a:cubicBezTo>
                  <a:close/>
                  <a:moveTo>
                    <a:pt x="658178" y="16616"/>
                  </a:moveTo>
                  <a:cubicBezTo>
                    <a:pt x="667639" y="16590"/>
                    <a:pt x="675513" y="9392"/>
                    <a:pt x="676339" y="0"/>
                  </a:cubicBezTo>
                  <a:lnTo>
                    <a:pt x="640080" y="0"/>
                  </a:lnTo>
                  <a:cubicBezTo>
                    <a:pt x="640842" y="9392"/>
                    <a:pt x="648716" y="16616"/>
                    <a:pt x="658178" y="16616"/>
                  </a:cubicBezTo>
                  <a:close/>
                  <a:moveTo>
                    <a:pt x="749618" y="16616"/>
                  </a:moveTo>
                  <a:cubicBezTo>
                    <a:pt x="759079" y="16616"/>
                    <a:pt x="766953" y="9392"/>
                    <a:pt x="767715" y="0"/>
                  </a:cubicBezTo>
                  <a:lnTo>
                    <a:pt x="731393" y="0"/>
                  </a:lnTo>
                  <a:cubicBezTo>
                    <a:pt x="732219" y="9443"/>
                    <a:pt x="740156" y="16679"/>
                    <a:pt x="749618" y="16616"/>
                  </a:cubicBezTo>
                  <a:close/>
                  <a:moveTo>
                    <a:pt x="200978" y="71409"/>
                  </a:moveTo>
                  <a:cubicBezTo>
                    <a:pt x="190881" y="71409"/>
                    <a:pt x="182690" y="79584"/>
                    <a:pt x="182690" y="89673"/>
                  </a:cubicBezTo>
                  <a:cubicBezTo>
                    <a:pt x="182690" y="99763"/>
                    <a:pt x="190881" y="107938"/>
                    <a:pt x="200978" y="107938"/>
                  </a:cubicBezTo>
                  <a:cubicBezTo>
                    <a:pt x="211075" y="107938"/>
                    <a:pt x="219266" y="99763"/>
                    <a:pt x="219266" y="89673"/>
                  </a:cubicBezTo>
                  <a:cubicBezTo>
                    <a:pt x="219266" y="79584"/>
                    <a:pt x="211075" y="71409"/>
                    <a:pt x="200978" y="71409"/>
                  </a:cubicBezTo>
                  <a:close/>
                  <a:moveTo>
                    <a:pt x="292418" y="162731"/>
                  </a:moveTo>
                  <a:cubicBezTo>
                    <a:pt x="282322" y="162731"/>
                    <a:pt x="274130" y="170906"/>
                    <a:pt x="274130" y="180996"/>
                  </a:cubicBezTo>
                  <a:cubicBezTo>
                    <a:pt x="274130" y="191086"/>
                    <a:pt x="282322" y="199260"/>
                    <a:pt x="292418" y="199260"/>
                  </a:cubicBezTo>
                  <a:cubicBezTo>
                    <a:pt x="302514" y="199260"/>
                    <a:pt x="310706" y="191086"/>
                    <a:pt x="310706" y="180996"/>
                  </a:cubicBezTo>
                  <a:cubicBezTo>
                    <a:pt x="310706" y="170906"/>
                    <a:pt x="302514" y="162731"/>
                    <a:pt x="292418" y="162731"/>
                  </a:cubicBezTo>
                  <a:close/>
                  <a:moveTo>
                    <a:pt x="292418" y="71409"/>
                  </a:moveTo>
                  <a:cubicBezTo>
                    <a:pt x="282322" y="71409"/>
                    <a:pt x="274130" y="79584"/>
                    <a:pt x="274130" y="89673"/>
                  </a:cubicBezTo>
                  <a:cubicBezTo>
                    <a:pt x="274130" y="99763"/>
                    <a:pt x="282322" y="107938"/>
                    <a:pt x="292418" y="107938"/>
                  </a:cubicBezTo>
                  <a:cubicBezTo>
                    <a:pt x="302514" y="107938"/>
                    <a:pt x="310706" y="99763"/>
                    <a:pt x="310706" y="89673"/>
                  </a:cubicBezTo>
                  <a:cubicBezTo>
                    <a:pt x="310706" y="79584"/>
                    <a:pt x="302514" y="71409"/>
                    <a:pt x="292418" y="71409"/>
                  </a:cubicBezTo>
                  <a:close/>
                  <a:moveTo>
                    <a:pt x="292418" y="254054"/>
                  </a:moveTo>
                  <a:cubicBezTo>
                    <a:pt x="282322" y="254054"/>
                    <a:pt x="274130" y="262228"/>
                    <a:pt x="274130" y="272318"/>
                  </a:cubicBezTo>
                  <a:cubicBezTo>
                    <a:pt x="274130" y="282408"/>
                    <a:pt x="282322" y="290583"/>
                    <a:pt x="292418" y="290583"/>
                  </a:cubicBezTo>
                  <a:cubicBezTo>
                    <a:pt x="302514" y="290583"/>
                    <a:pt x="310706" y="282408"/>
                    <a:pt x="310706" y="272318"/>
                  </a:cubicBezTo>
                  <a:cubicBezTo>
                    <a:pt x="310579" y="262304"/>
                    <a:pt x="302451" y="254244"/>
                    <a:pt x="292418" y="254244"/>
                  </a:cubicBezTo>
                  <a:close/>
                  <a:moveTo>
                    <a:pt x="292418" y="345376"/>
                  </a:moveTo>
                  <a:cubicBezTo>
                    <a:pt x="282322" y="345376"/>
                    <a:pt x="274130" y="353551"/>
                    <a:pt x="274130" y="363640"/>
                  </a:cubicBezTo>
                  <a:cubicBezTo>
                    <a:pt x="274130" y="373730"/>
                    <a:pt x="282322" y="381905"/>
                    <a:pt x="292418" y="381905"/>
                  </a:cubicBezTo>
                  <a:cubicBezTo>
                    <a:pt x="302514" y="381905"/>
                    <a:pt x="310706" y="373730"/>
                    <a:pt x="310706" y="363640"/>
                  </a:cubicBezTo>
                  <a:cubicBezTo>
                    <a:pt x="310706" y="353551"/>
                    <a:pt x="302514" y="345376"/>
                    <a:pt x="292418" y="345376"/>
                  </a:cubicBezTo>
                  <a:close/>
                  <a:moveTo>
                    <a:pt x="338138" y="208392"/>
                  </a:moveTo>
                  <a:cubicBezTo>
                    <a:pt x="328041" y="208392"/>
                    <a:pt x="319849" y="216567"/>
                    <a:pt x="319849" y="226657"/>
                  </a:cubicBezTo>
                  <a:cubicBezTo>
                    <a:pt x="319849" y="236747"/>
                    <a:pt x="328041" y="244921"/>
                    <a:pt x="338138" y="244921"/>
                  </a:cubicBezTo>
                  <a:cubicBezTo>
                    <a:pt x="348235" y="244921"/>
                    <a:pt x="356426" y="236747"/>
                    <a:pt x="356426" y="226657"/>
                  </a:cubicBezTo>
                  <a:cubicBezTo>
                    <a:pt x="356426" y="216567"/>
                    <a:pt x="348235" y="208392"/>
                    <a:pt x="338138" y="208392"/>
                  </a:cubicBezTo>
                  <a:close/>
                  <a:moveTo>
                    <a:pt x="109538" y="71409"/>
                  </a:moveTo>
                  <a:cubicBezTo>
                    <a:pt x="99441" y="71409"/>
                    <a:pt x="91249" y="79584"/>
                    <a:pt x="91249" y="89673"/>
                  </a:cubicBezTo>
                  <a:cubicBezTo>
                    <a:pt x="91249" y="99763"/>
                    <a:pt x="99441" y="107938"/>
                    <a:pt x="109538" y="107938"/>
                  </a:cubicBezTo>
                  <a:cubicBezTo>
                    <a:pt x="119635" y="107938"/>
                    <a:pt x="127826" y="99763"/>
                    <a:pt x="127826" y="89673"/>
                  </a:cubicBezTo>
                  <a:cubicBezTo>
                    <a:pt x="127826" y="79584"/>
                    <a:pt x="119635" y="71409"/>
                    <a:pt x="109538" y="71409"/>
                  </a:cubicBezTo>
                  <a:close/>
                  <a:moveTo>
                    <a:pt x="246698" y="25748"/>
                  </a:moveTo>
                  <a:cubicBezTo>
                    <a:pt x="236601" y="25748"/>
                    <a:pt x="228410" y="33922"/>
                    <a:pt x="228410" y="44012"/>
                  </a:cubicBezTo>
                  <a:cubicBezTo>
                    <a:pt x="228410" y="54102"/>
                    <a:pt x="236601" y="62277"/>
                    <a:pt x="246698" y="62277"/>
                  </a:cubicBezTo>
                  <a:cubicBezTo>
                    <a:pt x="256794" y="62277"/>
                    <a:pt x="264986" y="54102"/>
                    <a:pt x="264986" y="44012"/>
                  </a:cubicBezTo>
                  <a:cubicBezTo>
                    <a:pt x="264859" y="33998"/>
                    <a:pt x="256731" y="25938"/>
                    <a:pt x="246698" y="25938"/>
                  </a:cubicBezTo>
                  <a:close/>
                  <a:moveTo>
                    <a:pt x="338138" y="117070"/>
                  </a:moveTo>
                  <a:cubicBezTo>
                    <a:pt x="328041" y="117070"/>
                    <a:pt x="319849" y="125245"/>
                    <a:pt x="319849" y="135335"/>
                  </a:cubicBezTo>
                  <a:cubicBezTo>
                    <a:pt x="319849" y="145424"/>
                    <a:pt x="328041" y="153599"/>
                    <a:pt x="338138" y="153599"/>
                  </a:cubicBezTo>
                  <a:cubicBezTo>
                    <a:pt x="348235" y="153599"/>
                    <a:pt x="356426" y="145424"/>
                    <a:pt x="356426" y="135335"/>
                  </a:cubicBezTo>
                  <a:cubicBezTo>
                    <a:pt x="356426" y="125245"/>
                    <a:pt x="348235" y="117070"/>
                    <a:pt x="338138" y="117070"/>
                  </a:cubicBezTo>
                  <a:close/>
                  <a:moveTo>
                    <a:pt x="658178" y="528021"/>
                  </a:moveTo>
                  <a:cubicBezTo>
                    <a:pt x="648018" y="527983"/>
                    <a:pt x="639826" y="536164"/>
                    <a:pt x="639763" y="546285"/>
                  </a:cubicBezTo>
                  <a:cubicBezTo>
                    <a:pt x="639700" y="556407"/>
                    <a:pt x="647891" y="564638"/>
                    <a:pt x="658051" y="564676"/>
                  </a:cubicBezTo>
                  <a:cubicBezTo>
                    <a:pt x="668211" y="564714"/>
                    <a:pt x="676402" y="556533"/>
                    <a:pt x="676466" y="546412"/>
                  </a:cubicBezTo>
                  <a:cubicBezTo>
                    <a:pt x="676466" y="546367"/>
                    <a:pt x="676466" y="546330"/>
                    <a:pt x="676466" y="546285"/>
                  </a:cubicBezTo>
                  <a:cubicBezTo>
                    <a:pt x="676466" y="536195"/>
                    <a:pt x="668275" y="528021"/>
                    <a:pt x="658178" y="528021"/>
                  </a:cubicBezTo>
                  <a:close/>
                  <a:moveTo>
                    <a:pt x="338138" y="391037"/>
                  </a:moveTo>
                  <a:cubicBezTo>
                    <a:pt x="328041" y="391037"/>
                    <a:pt x="319849" y="399212"/>
                    <a:pt x="319849" y="409302"/>
                  </a:cubicBezTo>
                  <a:cubicBezTo>
                    <a:pt x="319849" y="419391"/>
                    <a:pt x="328041" y="427566"/>
                    <a:pt x="338138" y="427566"/>
                  </a:cubicBezTo>
                  <a:cubicBezTo>
                    <a:pt x="348235" y="427566"/>
                    <a:pt x="356426" y="419391"/>
                    <a:pt x="356426" y="409302"/>
                  </a:cubicBezTo>
                  <a:cubicBezTo>
                    <a:pt x="356426" y="399212"/>
                    <a:pt x="348235" y="391037"/>
                    <a:pt x="338138" y="391037"/>
                  </a:cubicBezTo>
                  <a:close/>
                  <a:moveTo>
                    <a:pt x="155258" y="25748"/>
                  </a:moveTo>
                  <a:cubicBezTo>
                    <a:pt x="145162" y="25748"/>
                    <a:pt x="136970" y="33922"/>
                    <a:pt x="136970" y="44012"/>
                  </a:cubicBezTo>
                  <a:cubicBezTo>
                    <a:pt x="136970" y="54102"/>
                    <a:pt x="145162" y="62277"/>
                    <a:pt x="155258" y="62277"/>
                  </a:cubicBezTo>
                  <a:cubicBezTo>
                    <a:pt x="165354" y="62277"/>
                    <a:pt x="173546" y="54102"/>
                    <a:pt x="173546" y="44012"/>
                  </a:cubicBezTo>
                  <a:cubicBezTo>
                    <a:pt x="173419" y="33998"/>
                    <a:pt x="165291" y="25938"/>
                    <a:pt x="155258" y="25938"/>
                  </a:cubicBezTo>
                  <a:close/>
                  <a:moveTo>
                    <a:pt x="155258" y="117070"/>
                  </a:moveTo>
                  <a:cubicBezTo>
                    <a:pt x="145162" y="117070"/>
                    <a:pt x="136970" y="125245"/>
                    <a:pt x="136970" y="135335"/>
                  </a:cubicBezTo>
                  <a:cubicBezTo>
                    <a:pt x="136970" y="145424"/>
                    <a:pt x="145162" y="153599"/>
                    <a:pt x="155258" y="153599"/>
                  </a:cubicBezTo>
                  <a:cubicBezTo>
                    <a:pt x="165354" y="153599"/>
                    <a:pt x="173546" y="145424"/>
                    <a:pt x="173546" y="135335"/>
                  </a:cubicBezTo>
                  <a:cubicBezTo>
                    <a:pt x="173546" y="125245"/>
                    <a:pt x="165354" y="117070"/>
                    <a:pt x="155258" y="117070"/>
                  </a:cubicBezTo>
                  <a:close/>
                  <a:moveTo>
                    <a:pt x="200978" y="254054"/>
                  </a:moveTo>
                  <a:cubicBezTo>
                    <a:pt x="190881" y="254054"/>
                    <a:pt x="182690" y="262228"/>
                    <a:pt x="182690" y="272318"/>
                  </a:cubicBezTo>
                  <a:cubicBezTo>
                    <a:pt x="182690" y="282408"/>
                    <a:pt x="190881" y="290583"/>
                    <a:pt x="200978" y="290583"/>
                  </a:cubicBezTo>
                  <a:cubicBezTo>
                    <a:pt x="211075" y="290583"/>
                    <a:pt x="219266" y="282408"/>
                    <a:pt x="219266" y="272318"/>
                  </a:cubicBezTo>
                  <a:cubicBezTo>
                    <a:pt x="219139" y="262304"/>
                    <a:pt x="211011" y="254244"/>
                    <a:pt x="200978" y="254244"/>
                  </a:cubicBezTo>
                  <a:close/>
                  <a:moveTo>
                    <a:pt x="155258" y="208392"/>
                  </a:moveTo>
                  <a:cubicBezTo>
                    <a:pt x="145162" y="208392"/>
                    <a:pt x="136970" y="216567"/>
                    <a:pt x="136970" y="226657"/>
                  </a:cubicBezTo>
                  <a:cubicBezTo>
                    <a:pt x="136970" y="236747"/>
                    <a:pt x="145162" y="244921"/>
                    <a:pt x="155258" y="244921"/>
                  </a:cubicBezTo>
                  <a:cubicBezTo>
                    <a:pt x="165354" y="244921"/>
                    <a:pt x="173546" y="236747"/>
                    <a:pt x="173546" y="226657"/>
                  </a:cubicBezTo>
                  <a:cubicBezTo>
                    <a:pt x="173546" y="216567"/>
                    <a:pt x="165354" y="208392"/>
                    <a:pt x="155258" y="208392"/>
                  </a:cubicBezTo>
                  <a:close/>
                  <a:moveTo>
                    <a:pt x="200978" y="162731"/>
                  </a:moveTo>
                  <a:cubicBezTo>
                    <a:pt x="190881" y="162731"/>
                    <a:pt x="182690" y="170906"/>
                    <a:pt x="182690" y="180996"/>
                  </a:cubicBezTo>
                  <a:cubicBezTo>
                    <a:pt x="182690" y="191086"/>
                    <a:pt x="190881" y="199260"/>
                    <a:pt x="200978" y="199260"/>
                  </a:cubicBezTo>
                  <a:cubicBezTo>
                    <a:pt x="211075" y="199260"/>
                    <a:pt x="219266" y="191086"/>
                    <a:pt x="219266" y="180996"/>
                  </a:cubicBezTo>
                  <a:cubicBezTo>
                    <a:pt x="219266" y="170906"/>
                    <a:pt x="211075" y="162731"/>
                    <a:pt x="200978" y="162731"/>
                  </a:cubicBezTo>
                  <a:close/>
                  <a:moveTo>
                    <a:pt x="246698" y="208392"/>
                  </a:moveTo>
                  <a:cubicBezTo>
                    <a:pt x="236601" y="208392"/>
                    <a:pt x="228410" y="216567"/>
                    <a:pt x="228410" y="226657"/>
                  </a:cubicBezTo>
                  <a:cubicBezTo>
                    <a:pt x="228410" y="236747"/>
                    <a:pt x="236601" y="244921"/>
                    <a:pt x="246698" y="244921"/>
                  </a:cubicBezTo>
                  <a:cubicBezTo>
                    <a:pt x="256794" y="244921"/>
                    <a:pt x="264986" y="236747"/>
                    <a:pt x="264986" y="226657"/>
                  </a:cubicBezTo>
                  <a:cubicBezTo>
                    <a:pt x="264986" y="216567"/>
                    <a:pt x="256794" y="208392"/>
                    <a:pt x="246698" y="208392"/>
                  </a:cubicBezTo>
                  <a:close/>
                  <a:moveTo>
                    <a:pt x="246698" y="299715"/>
                  </a:moveTo>
                  <a:cubicBezTo>
                    <a:pt x="236601" y="299715"/>
                    <a:pt x="228410" y="307890"/>
                    <a:pt x="228410" y="317979"/>
                  </a:cubicBezTo>
                  <a:cubicBezTo>
                    <a:pt x="228410" y="328069"/>
                    <a:pt x="236601" y="336244"/>
                    <a:pt x="246698" y="336244"/>
                  </a:cubicBezTo>
                  <a:cubicBezTo>
                    <a:pt x="256794" y="336244"/>
                    <a:pt x="264986" y="328069"/>
                    <a:pt x="264986" y="317979"/>
                  </a:cubicBezTo>
                  <a:cubicBezTo>
                    <a:pt x="264986" y="307890"/>
                    <a:pt x="256794" y="299715"/>
                    <a:pt x="246698" y="299715"/>
                  </a:cubicBezTo>
                  <a:close/>
                  <a:moveTo>
                    <a:pt x="338138" y="25748"/>
                  </a:moveTo>
                  <a:cubicBezTo>
                    <a:pt x="328041" y="25748"/>
                    <a:pt x="319849" y="33922"/>
                    <a:pt x="319849" y="44012"/>
                  </a:cubicBezTo>
                  <a:cubicBezTo>
                    <a:pt x="319849" y="54102"/>
                    <a:pt x="328041" y="62277"/>
                    <a:pt x="338138" y="62277"/>
                  </a:cubicBezTo>
                  <a:cubicBezTo>
                    <a:pt x="348235" y="62277"/>
                    <a:pt x="356426" y="54102"/>
                    <a:pt x="356426" y="44012"/>
                  </a:cubicBezTo>
                  <a:cubicBezTo>
                    <a:pt x="356299" y="33998"/>
                    <a:pt x="348171" y="25938"/>
                    <a:pt x="338138" y="25938"/>
                  </a:cubicBezTo>
                  <a:close/>
                  <a:moveTo>
                    <a:pt x="246698" y="117070"/>
                  </a:moveTo>
                  <a:cubicBezTo>
                    <a:pt x="236601" y="117070"/>
                    <a:pt x="228410" y="125245"/>
                    <a:pt x="228410" y="135335"/>
                  </a:cubicBezTo>
                  <a:cubicBezTo>
                    <a:pt x="228410" y="145424"/>
                    <a:pt x="236601" y="153599"/>
                    <a:pt x="246698" y="153599"/>
                  </a:cubicBezTo>
                  <a:cubicBezTo>
                    <a:pt x="256794" y="153599"/>
                    <a:pt x="264986" y="145424"/>
                    <a:pt x="264986" y="135335"/>
                  </a:cubicBezTo>
                  <a:cubicBezTo>
                    <a:pt x="264986" y="125245"/>
                    <a:pt x="256794" y="117070"/>
                    <a:pt x="246698" y="117070"/>
                  </a:cubicBezTo>
                  <a:close/>
                  <a:moveTo>
                    <a:pt x="1023938" y="345376"/>
                  </a:moveTo>
                  <a:cubicBezTo>
                    <a:pt x="1013841" y="345376"/>
                    <a:pt x="1005650" y="353551"/>
                    <a:pt x="1005650" y="363640"/>
                  </a:cubicBezTo>
                  <a:cubicBezTo>
                    <a:pt x="1005650" y="373730"/>
                    <a:pt x="1013841" y="381905"/>
                    <a:pt x="1023938" y="381905"/>
                  </a:cubicBezTo>
                  <a:cubicBezTo>
                    <a:pt x="1034035" y="381905"/>
                    <a:pt x="1042226" y="373730"/>
                    <a:pt x="1042226" y="363640"/>
                  </a:cubicBezTo>
                  <a:cubicBezTo>
                    <a:pt x="1042226" y="353551"/>
                    <a:pt x="1034035" y="345376"/>
                    <a:pt x="1023938" y="345376"/>
                  </a:cubicBezTo>
                  <a:close/>
                  <a:moveTo>
                    <a:pt x="978218" y="25748"/>
                  </a:moveTo>
                  <a:cubicBezTo>
                    <a:pt x="968122" y="25748"/>
                    <a:pt x="959930" y="33922"/>
                    <a:pt x="959930" y="44012"/>
                  </a:cubicBezTo>
                  <a:cubicBezTo>
                    <a:pt x="959930" y="54102"/>
                    <a:pt x="968122" y="62277"/>
                    <a:pt x="978218" y="62277"/>
                  </a:cubicBezTo>
                  <a:cubicBezTo>
                    <a:pt x="988314" y="62277"/>
                    <a:pt x="996506" y="54102"/>
                    <a:pt x="996506" y="44012"/>
                  </a:cubicBezTo>
                  <a:cubicBezTo>
                    <a:pt x="996379" y="33998"/>
                    <a:pt x="988251" y="25938"/>
                    <a:pt x="978218" y="25938"/>
                  </a:cubicBezTo>
                  <a:close/>
                  <a:moveTo>
                    <a:pt x="1023938" y="436698"/>
                  </a:moveTo>
                  <a:cubicBezTo>
                    <a:pt x="1013841" y="436698"/>
                    <a:pt x="1005650" y="444873"/>
                    <a:pt x="1005650" y="454963"/>
                  </a:cubicBezTo>
                  <a:cubicBezTo>
                    <a:pt x="1005650" y="465053"/>
                    <a:pt x="1013841" y="473227"/>
                    <a:pt x="1023938" y="473227"/>
                  </a:cubicBezTo>
                  <a:cubicBezTo>
                    <a:pt x="1034035" y="473227"/>
                    <a:pt x="1042226" y="465053"/>
                    <a:pt x="1042226" y="454963"/>
                  </a:cubicBezTo>
                  <a:cubicBezTo>
                    <a:pt x="1042226" y="444873"/>
                    <a:pt x="1034035" y="436698"/>
                    <a:pt x="1023938" y="436698"/>
                  </a:cubicBezTo>
                  <a:close/>
                  <a:moveTo>
                    <a:pt x="978218" y="117070"/>
                  </a:moveTo>
                  <a:cubicBezTo>
                    <a:pt x="968122" y="117070"/>
                    <a:pt x="959930" y="125245"/>
                    <a:pt x="959930" y="135335"/>
                  </a:cubicBezTo>
                  <a:cubicBezTo>
                    <a:pt x="959930" y="145424"/>
                    <a:pt x="968122" y="153599"/>
                    <a:pt x="978218" y="153599"/>
                  </a:cubicBezTo>
                  <a:cubicBezTo>
                    <a:pt x="988314" y="153599"/>
                    <a:pt x="996506" y="145424"/>
                    <a:pt x="996506" y="135335"/>
                  </a:cubicBezTo>
                  <a:cubicBezTo>
                    <a:pt x="996506" y="125245"/>
                    <a:pt x="988314" y="117070"/>
                    <a:pt x="978218" y="117070"/>
                  </a:cubicBezTo>
                  <a:close/>
                  <a:moveTo>
                    <a:pt x="1069658" y="391037"/>
                  </a:moveTo>
                  <a:cubicBezTo>
                    <a:pt x="1059562" y="391037"/>
                    <a:pt x="1051370" y="399212"/>
                    <a:pt x="1051370" y="409302"/>
                  </a:cubicBezTo>
                  <a:cubicBezTo>
                    <a:pt x="1051370" y="419391"/>
                    <a:pt x="1059562" y="427566"/>
                    <a:pt x="1069658" y="427566"/>
                  </a:cubicBezTo>
                  <a:cubicBezTo>
                    <a:pt x="1079754" y="427566"/>
                    <a:pt x="1087946" y="419391"/>
                    <a:pt x="1087946" y="409302"/>
                  </a:cubicBezTo>
                  <a:cubicBezTo>
                    <a:pt x="1087946" y="399212"/>
                    <a:pt x="1079754" y="391037"/>
                    <a:pt x="1069658" y="391037"/>
                  </a:cubicBezTo>
                  <a:close/>
                  <a:moveTo>
                    <a:pt x="1023938" y="254054"/>
                  </a:moveTo>
                  <a:cubicBezTo>
                    <a:pt x="1013841" y="254054"/>
                    <a:pt x="1005650" y="262228"/>
                    <a:pt x="1005650" y="272318"/>
                  </a:cubicBezTo>
                  <a:cubicBezTo>
                    <a:pt x="1005650" y="282408"/>
                    <a:pt x="1013841" y="290583"/>
                    <a:pt x="1023938" y="290583"/>
                  </a:cubicBezTo>
                  <a:cubicBezTo>
                    <a:pt x="1034035" y="290583"/>
                    <a:pt x="1042226" y="282408"/>
                    <a:pt x="1042226" y="272318"/>
                  </a:cubicBezTo>
                  <a:cubicBezTo>
                    <a:pt x="1042099" y="262304"/>
                    <a:pt x="1033971" y="254244"/>
                    <a:pt x="1023938" y="254244"/>
                  </a:cubicBezTo>
                  <a:close/>
                  <a:moveTo>
                    <a:pt x="1023938" y="71409"/>
                  </a:moveTo>
                  <a:cubicBezTo>
                    <a:pt x="1013841" y="71409"/>
                    <a:pt x="1005650" y="79584"/>
                    <a:pt x="1005650" y="89673"/>
                  </a:cubicBezTo>
                  <a:cubicBezTo>
                    <a:pt x="1005650" y="99763"/>
                    <a:pt x="1013841" y="107938"/>
                    <a:pt x="1023938" y="107938"/>
                  </a:cubicBezTo>
                  <a:cubicBezTo>
                    <a:pt x="1034035" y="107938"/>
                    <a:pt x="1042226" y="99763"/>
                    <a:pt x="1042226" y="89673"/>
                  </a:cubicBezTo>
                  <a:cubicBezTo>
                    <a:pt x="1042226" y="79584"/>
                    <a:pt x="1034035" y="71409"/>
                    <a:pt x="1023938" y="71409"/>
                  </a:cubicBezTo>
                  <a:close/>
                  <a:moveTo>
                    <a:pt x="978218" y="208392"/>
                  </a:moveTo>
                  <a:cubicBezTo>
                    <a:pt x="968122" y="208392"/>
                    <a:pt x="959930" y="216567"/>
                    <a:pt x="959930" y="226657"/>
                  </a:cubicBezTo>
                  <a:cubicBezTo>
                    <a:pt x="959930" y="236747"/>
                    <a:pt x="968122" y="244921"/>
                    <a:pt x="978218" y="244921"/>
                  </a:cubicBezTo>
                  <a:cubicBezTo>
                    <a:pt x="988314" y="244921"/>
                    <a:pt x="996506" y="236747"/>
                    <a:pt x="996506" y="226657"/>
                  </a:cubicBezTo>
                  <a:cubicBezTo>
                    <a:pt x="996506" y="216567"/>
                    <a:pt x="988314" y="208392"/>
                    <a:pt x="978218" y="208392"/>
                  </a:cubicBezTo>
                  <a:close/>
                  <a:moveTo>
                    <a:pt x="1023938" y="162731"/>
                  </a:moveTo>
                  <a:cubicBezTo>
                    <a:pt x="1013841" y="162731"/>
                    <a:pt x="1005650" y="170906"/>
                    <a:pt x="1005650" y="180996"/>
                  </a:cubicBezTo>
                  <a:cubicBezTo>
                    <a:pt x="1005650" y="191086"/>
                    <a:pt x="1013841" y="199260"/>
                    <a:pt x="1023938" y="199260"/>
                  </a:cubicBezTo>
                  <a:cubicBezTo>
                    <a:pt x="1034035" y="199260"/>
                    <a:pt x="1042226" y="191086"/>
                    <a:pt x="1042226" y="180996"/>
                  </a:cubicBezTo>
                  <a:cubicBezTo>
                    <a:pt x="1042226" y="170906"/>
                    <a:pt x="1034035" y="162731"/>
                    <a:pt x="1023938" y="162731"/>
                  </a:cubicBezTo>
                  <a:close/>
                  <a:moveTo>
                    <a:pt x="932498" y="528021"/>
                  </a:moveTo>
                  <a:cubicBezTo>
                    <a:pt x="922338" y="527983"/>
                    <a:pt x="914147" y="536164"/>
                    <a:pt x="914083" y="546285"/>
                  </a:cubicBezTo>
                  <a:cubicBezTo>
                    <a:pt x="914019" y="556407"/>
                    <a:pt x="922211" y="564638"/>
                    <a:pt x="932371" y="564676"/>
                  </a:cubicBezTo>
                  <a:cubicBezTo>
                    <a:pt x="942531" y="564714"/>
                    <a:pt x="950723" y="556533"/>
                    <a:pt x="950786" y="546412"/>
                  </a:cubicBezTo>
                  <a:cubicBezTo>
                    <a:pt x="950786" y="546367"/>
                    <a:pt x="950786" y="546330"/>
                    <a:pt x="950786" y="546285"/>
                  </a:cubicBezTo>
                  <a:cubicBezTo>
                    <a:pt x="950786" y="536195"/>
                    <a:pt x="942594" y="528021"/>
                    <a:pt x="932498" y="528021"/>
                  </a:cubicBezTo>
                  <a:close/>
                  <a:moveTo>
                    <a:pt x="932498" y="436698"/>
                  </a:moveTo>
                  <a:cubicBezTo>
                    <a:pt x="922401" y="436698"/>
                    <a:pt x="914210" y="444873"/>
                    <a:pt x="914210" y="454963"/>
                  </a:cubicBezTo>
                  <a:cubicBezTo>
                    <a:pt x="914210" y="465053"/>
                    <a:pt x="922401" y="473227"/>
                    <a:pt x="932498" y="473227"/>
                  </a:cubicBezTo>
                  <a:cubicBezTo>
                    <a:pt x="942594" y="473227"/>
                    <a:pt x="950786" y="465053"/>
                    <a:pt x="950786" y="454963"/>
                  </a:cubicBezTo>
                  <a:cubicBezTo>
                    <a:pt x="950786" y="444873"/>
                    <a:pt x="942594" y="436698"/>
                    <a:pt x="932498" y="436698"/>
                  </a:cubicBezTo>
                  <a:close/>
                  <a:moveTo>
                    <a:pt x="932498" y="345376"/>
                  </a:moveTo>
                  <a:cubicBezTo>
                    <a:pt x="922401" y="345376"/>
                    <a:pt x="914210" y="353551"/>
                    <a:pt x="914210" y="363640"/>
                  </a:cubicBezTo>
                  <a:cubicBezTo>
                    <a:pt x="914210" y="373730"/>
                    <a:pt x="922401" y="381905"/>
                    <a:pt x="932498" y="381905"/>
                  </a:cubicBezTo>
                  <a:cubicBezTo>
                    <a:pt x="942594" y="381905"/>
                    <a:pt x="950786" y="373730"/>
                    <a:pt x="950786" y="363640"/>
                  </a:cubicBezTo>
                  <a:cubicBezTo>
                    <a:pt x="950786" y="353551"/>
                    <a:pt x="942594" y="345376"/>
                    <a:pt x="932498" y="345376"/>
                  </a:cubicBezTo>
                  <a:close/>
                  <a:moveTo>
                    <a:pt x="1069658" y="299715"/>
                  </a:moveTo>
                  <a:cubicBezTo>
                    <a:pt x="1059562" y="299715"/>
                    <a:pt x="1051370" y="307890"/>
                    <a:pt x="1051370" y="317979"/>
                  </a:cubicBezTo>
                  <a:cubicBezTo>
                    <a:pt x="1051370" y="328069"/>
                    <a:pt x="1059562" y="336244"/>
                    <a:pt x="1069658" y="336244"/>
                  </a:cubicBezTo>
                  <a:cubicBezTo>
                    <a:pt x="1079754" y="336244"/>
                    <a:pt x="1087946" y="328069"/>
                    <a:pt x="1087946" y="317979"/>
                  </a:cubicBezTo>
                  <a:cubicBezTo>
                    <a:pt x="1087946" y="307890"/>
                    <a:pt x="1079754" y="299715"/>
                    <a:pt x="1069658" y="299715"/>
                  </a:cubicBezTo>
                  <a:close/>
                  <a:moveTo>
                    <a:pt x="886778" y="25748"/>
                  </a:moveTo>
                  <a:cubicBezTo>
                    <a:pt x="876681" y="25748"/>
                    <a:pt x="868490" y="33922"/>
                    <a:pt x="868490" y="44012"/>
                  </a:cubicBezTo>
                  <a:cubicBezTo>
                    <a:pt x="868490" y="54102"/>
                    <a:pt x="876681" y="62277"/>
                    <a:pt x="886778" y="62277"/>
                  </a:cubicBezTo>
                  <a:cubicBezTo>
                    <a:pt x="896875" y="62277"/>
                    <a:pt x="905066" y="54102"/>
                    <a:pt x="905066" y="44012"/>
                  </a:cubicBezTo>
                  <a:cubicBezTo>
                    <a:pt x="904939" y="33998"/>
                    <a:pt x="896811" y="25938"/>
                    <a:pt x="886778" y="25938"/>
                  </a:cubicBezTo>
                  <a:close/>
                  <a:moveTo>
                    <a:pt x="932498" y="162731"/>
                  </a:moveTo>
                  <a:cubicBezTo>
                    <a:pt x="922401" y="162731"/>
                    <a:pt x="914210" y="170906"/>
                    <a:pt x="914210" y="180996"/>
                  </a:cubicBezTo>
                  <a:cubicBezTo>
                    <a:pt x="914210" y="191086"/>
                    <a:pt x="922401" y="199260"/>
                    <a:pt x="932498" y="199260"/>
                  </a:cubicBezTo>
                  <a:cubicBezTo>
                    <a:pt x="942594" y="199260"/>
                    <a:pt x="950786" y="191086"/>
                    <a:pt x="950786" y="180996"/>
                  </a:cubicBezTo>
                  <a:cubicBezTo>
                    <a:pt x="950786" y="170906"/>
                    <a:pt x="942594" y="162731"/>
                    <a:pt x="932498" y="162731"/>
                  </a:cubicBezTo>
                  <a:close/>
                  <a:moveTo>
                    <a:pt x="978218" y="482359"/>
                  </a:moveTo>
                  <a:cubicBezTo>
                    <a:pt x="968122" y="482359"/>
                    <a:pt x="959930" y="490534"/>
                    <a:pt x="959930" y="500624"/>
                  </a:cubicBezTo>
                  <a:cubicBezTo>
                    <a:pt x="959930" y="510714"/>
                    <a:pt x="968122" y="518888"/>
                    <a:pt x="978218" y="518888"/>
                  </a:cubicBezTo>
                  <a:cubicBezTo>
                    <a:pt x="988314" y="518888"/>
                    <a:pt x="996506" y="510714"/>
                    <a:pt x="996506" y="500624"/>
                  </a:cubicBezTo>
                  <a:cubicBezTo>
                    <a:pt x="996379" y="490610"/>
                    <a:pt x="988251" y="482550"/>
                    <a:pt x="978218" y="482550"/>
                  </a:cubicBezTo>
                  <a:close/>
                  <a:moveTo>
                    <a:pt x="978218" y="299715"/>
                  </a:moveTo>
                  <a:cubicBezTo>
                    <a:pt x="968122" y="299715"/>
                    <a:pt x="959930" y="307890"/>
                    <a:pt x="959930" y="317979"/>
                  </a:cubicBezTo>
                  <a:cubicBezTo>
                    <a:pt x="959930" y="328069"/>
                    <a:pt x="968122" y="336244"/>
                    <a:pt x="978218" y="336244"/>
                  </a:cubicBezTo>
                  <a:cubicBezTo>
                    <a:pt x="988314" y="336244"/>
                    <a:pt x="996506" y="328069"/>
                    <a:pt x="996506" y="317979"/>
                  </a:cubicBezTo>
                  <a:cubicBezTo>
                    <a:pt x="996506" y="307890"/>
                    <a:pt x="988314" y="299715"/>
                    <a:pt x="978218" y="299715"/>
                  </a:cubicBezTo>
                  <a:close/>
                  <a:moveTo>
                    <a:pt x="978218" y="391037"/>
                  </a:moveTo>
                  <a:cubicBezTo>
                    <a:pt x="968122" y="391037"/>
                    <a:pt x="959930" y="399212"/>
                    <a:pt x="959930" y="409302"/>
                  </a:cubicBezTo>
                  <a:cubicBezTo>
                    <a:pt x="959930" y="419391"/>
                    <a:pt x="968122" y="427566"/>
                    <a:pt x="978218" y="427566"/>
                  </a:cubicBezTo>
                  <a:cubicBezTo>
                    <a:pt x="988314" y="427566"/>
                    <a:pt x="996506" y="419391"/>
                    <a:pt x="996506" y="409302"/>
                  </a:cubicBezTo>
                  <a:cubicBezTo>
                    <a:pt x="996506" y="399212"/>
                    <a:pt x="988314" y="391037"/>
                    <a:pt x="978218" y="391037"/>
                  </a:cubicBezTo>
                  <a:close/>
                  <a:moveTo>
                    <a:pt x="932498" y="71409"/>
                  </a:moveTo>
                  <a:cubicBezTo>
                    <a:pt x="922401" y="71409"/>
                    <a:pt x="914210" y="79584"/>
                    <a:pt x="914210" y="89673"/>
                  </a:cubicBezTo>
                  <a:cubicBezTo>
                    <a:pt x="914210" y="99763"/>
                    <a:pt x="922401" y="107938"/>
                    <a:pt x="932498" y="107938"/>
                  </a:cubicBezTo>
                  <a:cubicBezTo>
                    <a:pt x="942594" y="107938"/>
                    <a:pt x="950786" y="99763"/>
                    <a:pt x="950786" y="89673"/>
                  </a:cubicBezTo>
                  <a:cubicBezTo>
                    <a:pt x="950786" y="79584"/>
                    <a:pt x="942594" y="71409"/>
                    <a:pt x="932498" y="71409"/>
                  </a:cubicBezTo>
                  <a:close/>
                  <a:moveTo>
                    <a:pt x="932498" y="254054"/>
                  </a:moveTo>
                  <a:cubicBezTo>
                    <a:pt x="922401" y="254054"/>
                    <a:pt x="914210" y="262228"/>
                    <a:pt x="914210" y="272318"/>
                  </a:cubicBezTo>
                  <a:cubicBezTo>
                    <a:pt x="914210" y="282408"/>
                    <a:pt x="922401" y="290583"/>
                    <a:pt x="932498" y="290583"/>
                  </a:cubicBezTo>
                  <a:cubicBezTo>
                    <a:pt x="942594" y="290583"/>
                    <a:pt x="950786" y="282408"/>
                    <a:pt x="950786" y="272318"/>
                  </a:cubicBezTo>
                  <a:cubicBezTo>
                    <a:pt x="950659" y="262304"/>
                    <a:pt x="942531" y="254244"/>
                    <a:pt x="932498" y="254244"/>
                  </a:cubicBezTo>
                  <a:close/>
                  <a:moveTo>
                    <a:pt x="1206818" y="162731"/>
                  </a:moveTo>
                  <a:cubicBezTo>
                    <a:pt x="1196722" y="162731"/>
                    <a:pt x="1188530" y="170906"/>
                    <a:pt x="1188530" y="180996"/>
                  </a:cubicBezTo>
                  <a:cubicBezTo>
                    <a:pt x="1188530" y="191086"/>
                    <a:pt x="1196722" y="199260"/>
                    <a:pt x="1206818" y="199260"/>
                  </a:cubicBezTo>
                  <a:cubicBezTo>
                    <a:pt x="1216914" y="199260"/>
                    <a:pt x="1225106" y="191086"/>
                    <a:pt x="1225106" y="180996"/>
                  </a:cubicBezTo>
                  <a:cubicBezTo>
                    <a:pt x="1225106" y="170906"/>
                    <a:pt x="1216914" y="162731"/>
                    <a:pt x="1206818" y="162731"/>
                  </a:cubicBezTo>
                  <a:close/>
                  <a:moveTo>
                    <a:pt x="1206818" y="71409"/>
                  </a:moveTo>
                  <a:cubicBezTo>
                    <a:pt x="1196722" y="71409"/>
                    <a:pt x="1188530" y="79584"/>
                    <a:pt x="1188530" y="89673"/>
                  </a:cubicBezTo>
                  <a:cubicBezTo>
                    <a:pt x="1188530" y="99763"/>
                    <a:pt x="1196722" y="107938"/>
                    <a:pt x="1206818" y="107938"/>
                  </a:cubicBezTo>
                  <a:cubicBezTo>
                    <a:pt x="1216914" y="107938"/>
                    <a:pt x="1225106" y="99763"/>
                    <a:pt x="1225106" y="89673"/>
                  </a:cubicBezTo>
                  <a:cubicBezTo>
                    <a:pt x="1225106" y="79584"/>
                    <a:pt x="1216914" y="71409"/>
                    <a:pt x="1206818" y="71409"/>
                  </a:cubicBezTo>
                  <a:close/>
                  <a:moveTo>
                    <a:pt x="1188593" y="272318"/>
                  </a:moveTo>
                  <a:cubicBezTo>
                    <a:pt x="1188593" y="276599"/>
                    <a:pt x="1190117" y="280734"/>
                    <a:pt x="1192912" y="283987"/>
                  </a:cubicBezTo>
                  <a:cubicBezTo>
                    <a:pt x="1198309" y="274221"/>
                    <a:pt x="1203706" y="264327"/>
                    <a:pt x="1209104" y="254307"/>
                  </a:cubicBezTo>
                  <a:cubicBezTo>
                    <a:pt x="1208342" y="254244"/>
                    <a:pt x="1207643" y="254244"/>
                    <a:pt x="1206881" y="254307"/>
                  </a:cubicBezTo>
                  <a:cubicBezTo>
                    <a:pt x="1196849" y="254307"/>
                    <a:pt x="1188721" y="262330"/>
                    <a:pt x="1188593" y="272318"/>
                  </a:cubicBezTo>
                  <a:close/>
                  <a:moveTo>
                    <a:pt x="658241" y="436698"/>
                  </a:moveTo>
                  <a:cubicBezTo>
                    <a:pt x="648145" y="436698"/>
                    <a:pt x="639953" y="444873"/>
                    <a:pt x="639953" y="454963"/>
                  </a:cubicBezTo>
                  <a:cubicBezTo>
                    <a:pt x="639953" y="465053"/>
                    <a:pt x="648145" y="473227"/>
                    <a:pt x="658241" y="473227"/>
                  </a:cubicBezTo>
                  <a:cubicBezTo>
                    <a:pt x="668338" y="473227"/>
                    <a:pt x="676529" y="465053"/>
                    <a:pt x="676529" y="454963"/>
                  </a:cubicBezTo>
                  <a:cubicBezTo>
                    <a:pt x="676529" y="444873"/>
                    <a:pt x="668338" y="436698"/>
                    <a:pt x="658241" y="436698"/>
                  </a:cubicBezTo>
                  <a:cubicBezTo>
                    <a:pt x="658241" y="436698"/>
                    <a:pt x="658178" y="436698"/>
                    <a:pt x="658178" y="436698"/>
                  </a:cubicBezTo>
                  <a:close/>
                  <a:moveTo>
                    <a:pt x="1161162" y="25748"/>
                  </a:moveTo>
                  <a:cubicBezTo>
                    <a:pt x="1151065" y="25748"/>
                    <a:pt x="1142874" y="33922"/>
                    <a:pt x="1142874" y="44012"/>
                  </a:cubicBezTo>
                  <a:cubicBezTo>
                    <a:pt x="1142874" y="54102"/>
                    <a:pt x="1151065" y="62277"/>
                    <a:pt x="1161162" y="62277"/>
                  </a:cubicBezTo>
                  <a:cubicBezTo>
                    <a:pt x="1171258" y="62277"/>
                    <a:pt x="1179450" y="54102"/>
                    <a:pt x="1179450" y="44012"/>
                  </a:cubicBezTo>
                  <a:cubicBezTo>
                    <a:pt x="1179323" y="33973"/>
                    <a:pt x="1171131" y="25900"/>
                    <a:pt x="1161098" y="25938"/>
                  </a:cubicBezTo>
                  <a:close/>
                  <a:moveTo>
                    <a:pt x="1280034" y="89673"/>
                  </a:moveTo>
                  <a:cubicBezTo>
                    <a:pt x="1280034" y="93859"/>
                    <a:pt x="1281494" y="97911"/>
                    <a:pt x="1284161" y="101152"/>
                  </a:cubicBezTo>
                  <a:cubicBezTo>
                    <a:pt x="1288606" y="91322"/>
                    <a:pt x="1293051" y="81493"/>
                    <a:pt x="1297432" y="71536"/>
                  </a:cubicBezTo>
                  <a:cubicBezTo>
                    <a:pt x="1287717" y="71942"/>
                    <a:pt x="1279970" y="79939"/>
                    <a:pt x="1279970" y="89673"/>
                  </a:cubicBezTo>
                  <a:close/>
                  <a:moveTo>
                    <a:pt x="1069722" y="208392"/>
                  </a:moveTo>
                  <a:cubicBezTo>
                    <a:pt x="1059625" y="208392"/>
                    <a:pt x="1051434" y="216567"/>
                    <a:pt x="1051434" y="226657"/>
                  </a:cubicBezTo>
                  <a:cubicBezTo>
                    <a:pt x="1051434" y="236747"/>
                    <a:pt x="1059625" y="244921"/>
                    <a:pt x="1069722" y="244921"/>
                  </a:cubicBezTo>
                  <a:cubicBezTo>
                    <a:pt x="1079818" y="244921"/>
                    <a:pt x="1088010" y="236747"/>
                    <a:pt x="1088010" y="226657"/>
                  </a:cubicBezTo>
                  <a:cubicBezTo>
                    <a:pt x="1088010" y="216567"/>
                    <a:pt x="1079818" y="208392"/>
                    <a:pt x="1069722" y="208392"/>
                  </a:cubicBezTo>
                  <a:cubicBezTo>
                    <a:pt x="1069722" y="208392"/>
                    <a:pt x="1069658" y="208392"/>
                    <a:pt x="1069658" y="208392"/>
                  </a:cubicBezTo>
                  <a:close/>
                  <a:moveTo>
                    <a:pt x="1252601" y="25748"/>
                  </a:moveTo>
                  <a:cubicBezTo>
                    <a:pt x="1242505" y="25748"/>
                    <a:pt x="1234313" y="33922"/>
                    <a:pt x="1234313" y="44012"/>
                  </a:cubicBezTo>
                  <a:cubicBezTo>
                    <a:pt x="1234313" y="54102"/>
                    <a:pt x="1242505" y="62277"/>
                    <a:pt x="1252601" y="62277"/>
                  </a:cubicBezTo>
                  <a:cubicBezTo>
                    <a:pt x="1262698" y="62277"/>
                    <a:pt x="1270889" y="54102"/>
                    <a:pt x="1270889" y="44012"/>
                  </a:cubicBezTo>
                  <a:cubicBezTo>
                    <a:pt x="1270762" y="33973"/>
                    <a:pt x="1262571" y="25900"/>
                    <a:pt x="1252538" y="25938"/>
                  </a:cubicBezTo>
                  <a:close/>
                  <a:moveTo>
                    <a:pt x="1252601" y="117070"/>
                  </a:moveTo>
                  <a:cubicBezTo>
                    <a:pt x="1242505" y="117070"/>
                    <a:pt x="1234313" y="125245"/>
                    <a:pt x="1234313" y="135335"/>
                  </a:cubicBezTo>
                  <a:cubicBezTo>
                    <a:pt x="1234313" y="145424"/>
                    <a:pt x="1242505" y="153599"/>
                    <a:pt x="1252601" y="153599"/>
                  </a:cubicBezTo>
                  <a:cubicBezTo>
                    <a:pt x="1255396" y="153574"/>
                    <a:pt x="1258189" y="152901"/>
                    <a:pt x="1260729" y="151633"/>
                  </a:cubicBezTo>
                  <a:cubicBezTo>
                    <a:pt x="1263904" y="144847"/>
                    <a:pt x="1267079" y="138062"/>
                    <a:pt x="1270318" y="131149"/>
                  </a:cubicBezTo>
                  <a:cubicBezTo>
                    <a:pt x="1268413" y="122879"/>
                    <a:pt x="1261047" y="117032"/>
                    <a:pt x="1252538" y="117070"/>
                  </a:cubicBezTo>
                  <a:close/>
                  <a:moveTo>
                    <a:pt x="1280224" y="0"/>
                  </a:moveTo>
                  <a:cubicBezTo>
                    <a:pt x="1281050" y="9982"/>
                    <a:pt x="1289812" y="17396"/>
                    <a:pt x="1299846" y="16558"/>
                  </a:cubicBezTo>
                  <a:cubicBezTo>
                    <a:pt x="1308672" y="15816"/>
                    <a:pt x="1315657" y="8821"/>
                    <a:pt x="1316419" y="0"/>
                  </a:cubicBezTo>
                  <a:close/>
                  <a:moveTo>
                    <a:pt x="1115124" y="345376"/>
                  </a:moveTo>
                  <a:cubicBezTo>
                    <a:pt x="1105027" y="345376"/>
                    <a:pt x="1096836" y="353551"/>
                    <a:pt x="1096836" y="363640"/>
                  </a:cubicBezTo>
                  <a:cubicBezTo>
                    <a:pt x="1096836" y="373730"/>
                    <a:pt x="1105027" y="381905"/>
                    <a:pt x="1115124" y="381905"/>
                  </a:cubicBezTo>
                  <a:cubicBezTo>
                    <a:pt x="1125221" y="381905"/>
                    <a:pt x="1133412" y="373730"/>
                    <a:pt x="1133412" y="363640"/>
                  </a:cubicBezTo>
                  <a:cubicBezTo>
                    <a:pt x="1133412" y="353652"/>
                    <a:pt x="1125411" y="345515"/>
                    <a:pt x="1115378" y="345376"/>
                  </a:cubicBezTo>
                  <a:close/>
                  <a:moveTo>
                    <a:pt x="1115124" y="254054"/>
                  </a:moveTo>
                  <a:cubicBezTo>
                    <a:pt x="1105027" y="254054"/>
                    <a:pt x="1096836" y="262228"/>
                    <a:pt x="1096836" y="272318"/>
                  </a:cubicBezTo>
                  <a:cubicBezTo>
                    <a:pt x="1096836" y="282408"/>
                    <a:pt x="1105027" y="290583"/>
                    <a:pt x="1115124" y="290583"/>
                  </a:cubicBezTo>
                  <a:cubicBezTo>
                    <a:pt x="1125221" y="290583"/>
                    <a:pt x="1133412" y="282408"/>
                    <a:pt x="1133412" y="272318"/>
                  </a:cubicBezTo>
                  <a:cubicBezTo>
                    <a:pt x="1133285" y="262406"/>
                    <a:pt x="1125284" y="254383"/>
                    <a:pt x="1115378" y="254244"/>
                  </a:cubicBezTo>
                  <a:close/>
                  <a:moveTo>
                    <a:pt x="1069404" y="25748"/>
                  </a:moveTo>
                  <a:cubicBezTo>
                    <a:pt x="1059307" y="25748"/>
                    <a:pt x="1051116" y="33922"/>
                    <a:pt x="1051116" y="44012"/>
                  </a:cubicBezTo>
                  <a:cubicBezTo>
                    <a:pt x="1051116" y="54102"/>
                    <a:pt x="1059307" y="62277"/>
                    <a:pt x="1069404" y="62277"/>
                  </a:cubicBezTo>
                  <a:cubicBezTo>
                    <a:pt x="1079500" y="62277"/>
                    <a:pt x="1087692" y="54102"/>
                    <a:pt x="1087692" y="44012"/>
                  </a:cubicBezTo>
                  <a:cubicBezTo>
                    <a:pt x="1087565" y="34100"/>
                    <a:pt x="1079564" y="26078"/>
                    <a:pt x="1069658" y="25938"/>
                  </a:cubicBezTo>
                  <a:close/>
                  <a:moveTo>
                    <a:pt x="1069404" y="117070"/>
                  </a:moveTo>
                  <a:cubicBezTo>
                    <a:pt x="1059307" y="117070"/>
                    <a:pt x="1051116" y="125245"/>
                    <a:pt x="1051116" y="135335"/>
                  </a:cubicBezTo>
                  <a:cubicBezTo>
                    <a:pt x="1051116" y="145424"/>
                    <a:pt x="1059307" y="153599"/>
                    <a:pt x="1069404" y="153599"/>
                  </a:cubicBezTo>
                  <a:cubicBezTo>
                    <a:pt x="1079500" y="153599"/>
                    <a:pt x="1087692" y="145424"/>
                    <a:pt x="1087692" y="135335"/>
                  </a:cubicBezTo>
                  <a:cubicBezTo>
                    <a:pt x="1087692" y="125346"/>
                    <a:pt x="1079627" y="117210"/>
                    <a:pt x="1069658" y="117070"/>
                  </a:cubicBezTo>
                  <a:close/>
                  <a:moveTo>
                    <a:pt x="1160844" y="299715"/>
                  </a:moveTo>
                  <a:cubicBezTo>
                    <a:pt x="1150748" y="299715"/>
                    <a:pt x="1142556" y="307890"/>
                    <a:pt x="1142556" y="317979"/>
                  </a:cubicBezTo>
                  <a:cubicBezTo>
                    <a:pt x="1142556" y="328069"/>
                    <a:pt x="1150748" y="336244"/>
                    <a:pt x="1160844" y="336244"/>
                  </a:cubicBezTo>
                  <a:lnTo>
                    <a:pt x="1162495" y="336244"/>
                  </a:lnTo>
                  <a:cubicBezTo>
                    <a:pt x="1167512" y="327790"/>
                    <a:pt x="1172528" y="319330"/>
                    <a:pt x="1177544" y="310876"/>
                  </a:cubicBezTo>
                  <a:cubicBezTo>
                    <a:pt x="1174750" y="304255"/>
                    <a:pt x="1168274" y="299892"/>
                    <a:pt x="1161098" y="299715"/>
                  </a:cubicBezTo>
                  <a:close/>
                  <a:moveTo>
                    <a:pt x="1160844" y="208392"/>
                  </a:moveTo>
                  <a:cubicBezTo>
                    <a:pt x="1150748" y="208392"/>
                    <a:pt x="1142556" y="216567"/>
                    <a:pt x="1142556" y="226657"/>
                  </a:cubicBezTo>
                  <a:cubicBezTo>
                    <a:pt x="1142556" y="236747"/>
                    <a:pt x="1150748" y="244921"/>
                    <a:pt x="1160844" y="244921"/>
                  </a:cubicBezTo>
                  <a:cubicBezTo>
                    <a:pt x="1170940" y="244921"/>
                    <a:pt x="1179132" y="236747"/>
                    <a:pt x="1179132" y="226657"/>
                  </a:cubicBezTo>
                  <a:cubicBezTo>
                    <a:pt x="1179132" y="216669"/>
                    <a:pt x="1171067" y="208532"/>
                    <a:pt x="1161098" y="208392"/>
                  </a:cubicBezTo>
                  <a:close/>
                  <a:moveTo>
                    <a:pt x="1115124" y="162731"/>
                  </a:moveTo>
                  <a:cubicBezTo>
                    <a:pt x="1105027" y="162731"/>
                    <a:pt x="1096836" y="170906"/>
                    <a:pt x="1096836" y="180996"/>
                  </a:cubicBezTo>
                  <a:cubicBezTo>
                    <a:pt x="1096836" y="191086"/>
                    <a:pt x="1105027" y="199260"/>
                    <a:pt x="1115124" y="199260"/>
                  </a:cubicBezTo>
                  <a:cubicBezTo>
                    <a:pt x="1125221" y="199260"/>
                    <a:pt x="1133412" y="191086"/>
                    <a:pt x="1133412" y="180996"/>
                  </a:cubicBezTo>
                  <a:cubicBezTo>
                    <a:pt x="1133412" y="171007"/>
                    <a:pt x="1125411" y="162871"/>
                    <a:pt x="1115378" y="162731"/>
                  </a:cubicBezTo>
                  <a:close/>
                  <a:moveTo>
                    <a:pt x="1115124" y="71409"/>
                  </a:moveTo>
                  <a:cubicBezTo>
                    <a:pt x="1105027" y="71409"/>
                    <a:pt x="1096836" y="79584"/>
                    <a:pt x="1096836" y="89673"/>
                  </a:cubicBezTo>
                  <a:cubicBezTo>
                    <a:pt x="1096836" y="99763"/>
                    <a:pt x="1105027" y="107938"/>
                    <a:pt x="1115124" y="107938"/>
                  </a:cubicBezTo>
                  <a:cubicBezTo>
                    <a:pt x="1125221" y="107938"/>
                    <a:pt x="1133412" y="99763"/>
                    <a:pt x="1133412" y="89673"/>
                  </a:cubicBezTo>
                  <a:cubicBezTo>
                    <a:pt x="1133412" y="79685"/>
                    <a:pt x="1125411" y="71548"/>
                    <a:pt x="1115378" y="71409"/>
                  </a:cubicBezTo>
                  <a:close/>
                  <a:moveTo>
                    <a:pt x="1160844" y="117070"/>
                  </a:moveTo>
                  <a:cubicBezTo>
                    <a:pt x="1150748" y="117070"/>
                    <a:pt x="1142556" y="125245"/>
                    <a:pt x="1142556" y="135335"/>
                  </a:cubicBezTo>
                  <a:cubicBezTo>
                    <a:pt x="1142556" y="145424"/>
                    <a:pt x="1150748" y="153599"/>
                    <a:pt x="1160844" y="153599"/>
                  </a:cubicBezTo>
                  <a:cubicBezTo>
                    <a:pt x="1170940" y="153599"/>
                    <a:pt x="1179132" y="145424"/>
                    <a:pt x="1179132" y="135335"/>
                  </a:cubicBezTo>
                  <a:cubicBezTo>
                    <a:pt x="1179132" y="125346"/>
                    <a:pt x="1171067" y="117210"/>
                    <a:pt x="1161098" y="117070"/>
                  </a:cubicBezTo>
                  <a:close/>
                  <a:moveTo>
                    <a:pt x="749364" y="619343"/>
                  </a:moveTo>
                  <a:cubicBezTo>
                    <a:pt x="739267" y="619343"/>
                    <a:pt x="731076" y="627518"/>
                    <a:pt x="731076" y="637607"/>
                  </a:cubicBezTo>
                  <a:cubicBezTo>
                    <a:pt x="731076" y="640747"/>
                    <a:pt x="731965" y="643822"/>
                    <a:pt x="733489" y="646549"/>
                  </a:cubicBezTo>
                  <a:cubicBezTo>
                    <a:pt x="743776" y="647057"/>
                    <a:pt x="754190" y="647310"/>
                    <a:pt x="764794" y="647374"/>
                  </a:cubicBezTo>
                  <a:cubicBezTo>
                    <a:pt x="770192" y="638850"/>
                    <a:pt x="767652" y="627568"/>
                    <a:pt x="759143" y="622171"/>
                  </a:cubicBezTo>
                  <a:cubicBezTo>
                    <a:pt x="756222" y="620326"/>
                    <a:pt x="752793" y="619349"/>
                    <a:pt x="749364" y="619343"/>
                  </a:cubicBezTo>
                  <a:close/>
                  <a:moveTo>
                    <a:pt x="749364" y="436698"/>
                  </a:moveTo>
                  <a:cubicBezTo>
                    <a:pt x="739267" y="436698"/>
                    <a:pt x="731076" y="444873"/>
                    <a:pt x="731076" y="454963"/>
                  </a:cubicBezTo>
                  <a:cubicBezTo>
                    <a:pt x="731076" y="465053"/>
                    <a:pt x="739267" y="473227"/>
                    <a:pt x="749364" y="473227"/>
                  </a:cubicBezTo>
                  <a:cubicBezTo>
                    <a:pt x="759461" y="473227"/>
                    <a:pt x="767652" y="465053"/>
                    <a:pt x="767652" y="454963"/>
                  </a:cubicBezTo>
                  <a:cubicBezTo>
                    <a:pt x="767652" y="444974"/>
                    <a:pt x="759587" y="436838"/>
                    <a:pt x="749618" y="436698"/>
                  </a:cubicBezTo>
                  <a:close/>
                  <a:moveTo>
                    <a:pt x="749364" y="528021"/>
                  </a:moveTo>
                  <a:cubicBezTo>
                    <a:pt x="739204" y="527983"/>
                    <a:pt x="731012" y="536164"/>
                    <a:pt x="730949" y="546285"/>
                  </a:cubicBezTo>
                  <a:cubicBezTo>
                    <a:pt x="730886" y="556407"/>
                    <a:pt x="739077" y="564638"/>
                    <a:pt x="749237" y="564676"/>
                  </a:cubicBezTo>
                  <a:cubicBezTo>
                    <a:pt x="759397" y="564714"/>
                    <a:pt x="767588" y="556533"/>
                    <a:pt x="767652" y="546412"/>
                  </a:cubicBezTo>
                  <a:cubicBezTo>
                    <a:pt x="767652" y="546367"/>
                    <a:pt x="767652" y="546330"/>
                    <a:pt x="767652" y="546285"/>
                  </a:cubicBezTo>
                  <a:cubicBezTo>
                    <a:pt x="767652" y="536297"/>
                    <a:pt x="759587" y="528160"/>
                    <a:pt x="749618" y="528021"/>
                  </a:cubicBezTo>
                  <a:close/>
                  <a:moveTo>
                    <a:pt x="703644" y="25748"/>
                  </a:moveTo>
                  <a:cubicBezTo>
                    <a:pt x="693548" y="25748"/>
                    <a:pt x="685356" y="33922"/>
                    <a:pt x="685356" y="44012"/>
                  </a:cubicBezTo>
                  <a:cubicBezTo>
                    <a:pt x="685356" y="54102"/>
                    <a:pt x="693548" y="62277"/>
                    <a:pt x="703644" y="62277"/>
                  </a:cubicBezTo>
                  <a:cubicBezTo>
                    <a:pt x="713740" y="62277"/>
                    <a:pt x="721932" y="54102"/>
                    <a:pt x="721932" y="44012"/>
                  </a:cubicBezTo>
                  <a:cubicBezTo>
                    <a:pt x="721805" y="34100"/>
                    <a:pt x="713804" y="26078"/>
                    <a:pt x="703898" y="25938"/>
                  </a:cubicBezTo>
                  <a:close/>
                  <a:moveTo>
                    <a:pt x="749364" y="162731"/>
                  </a:moveTo>
                  <a:cubicBezTo>
                    <a:pt x="739267" y="162731"/>
                    <a:pt x="731076" y="170906"/>
                    <a:pt x="731076" y="180996"/>
                  </a:cubicBezTo>
                  <a:cubicBezTo>
                    <a:pt x="731076" y="191086"/>
                    <a:pt x="739267" y="199260"/>
                    <a:pt x="749364" y="199260"/>
                  </a:cubicBezTo>
                  <a:cubicBezTo>
                    <a:pt x="759461" y="199260"/>
                    <a:pt x="767652" y="191086"/>
                    <a:pt x="767652" y="180996"/>
                  </a:cubicBezTo>
                  <a:cubicBezTo>
                    <a:pt x="767652" y="171007"/>
                    <a:pt x="759587" y="162871"/>
                    <a:pt x="749618" y="162731"/>
                  </a:cubicBezTo>
                  <a:close/>
                  <a:moveTo>
                    <a:pt x="749364" y="345376"/>
                  </a:moveTo>
                  <a:cubicBezTo>
                    <a:pt x="739267" y="345376"/>
                    <a:pt x="731076" y="353551"/>
                    <a:pt x="731076" y="363640"/>
                  </a:cubicBezTo>
                  <a:cubicBezTo>
                    <a:pt x="731076" y="373730"/>
                    <a:pt x="739267" y="381905"/>
                    <a:pt x="749364" y="381905"/>
                  </a:cubicBezTo>
                  <a:cubicBezTo>
                    <a:pt x="759461" y="381905"/>
                    <a:pt x="767652" y="373730"/>
                    <a:pt x="767652" y="363640"/>
                  </a:cubicBezTo>
                  <a:cubicBezTo>
                    <a:pt x="767652" y="353652"/>
                    <a:pt x="759587" y="345515"/>
                    <a:pt x="749618" y="345376"/>
                  </a:cubicBezTo>
                  <a:close/>
                  <a:moveTo>
                    <a:pt x="749364" y="71409"/>
                  </a:moveTo>
                  <a:cubicBezTo>
                    <a:pt x="739267" y="71409"/>
                    <a:pt x="731076" y="79584"/>
                    <a:pt x="731076" y="89673"/>
                  </a:cubicBezTo>
                  <a:cubicBezTo>
                    <a:pt x="731076" y="99763"/>
                    <a:pt x="739267" y="107938"/>
                    <a:pt x="749364" y="107938"/>
                  </a:cubicBezTo>
                  <a:cubicBezTo>
                    <a:pt x="759461" y="107938"/>
                    <a:pt x="767652" y="99763"/>
                    <a:pt x="767652" y="89673"/>
                  </a:cubicBezTo>
                  <a:cubicBezTo>
                    <a:pt x="767652" y="79685"/>
                    <a:pt x="759587" y="71548"/>
                    <a:pt x="749618" y="71409"/>
                  </a:cubicBezTo>
                  <a:close/>
                  <a:moveTo>
                    <a:pt x="703644" y="117070"/>
                  </a:moveTo>
                  <a:cubicBezTo>
                    <a:pt x="693548" y="117070"/>
                    <a:pt x="685356" y="125245"/>
                    <a:pt x="685356" y="135335"/>
                  </a:cubicBezTo>
                  <a:cubicBezTo>
                    <a:pt x="685356" y="145424"/>
                    <a:pt x="693548" y="153599"/>
                    <a:pt x="703644" y="153599"/>
                  </a:cubicBezTo>
                  <a:cubicBezTo>
                    <a:pt x="713740" y="153599"/>
                    <a:pt x="721932" y="145424"/>
                    <a:pt x="721932" y="135335"/>
                  </a:cubicBezTo>
                  <a:cubicBezTo>
                    <a:pt x="721932" y="125346"/>
                    <a:pt x="713867" y="117210"/>
                    <a:pt x="703898" y="117070"/>
                  </a:cubicBezTo>
                  <a:close/>
                  <a:moveTo>
                    <a:pt x="749364" y="254054"/>
                  </a:moveTo>
                  <a:cubicBezTo>
                    <a:pt x="739267" y="254054"/>
                    <a:pt x="731076" y="262228"/>
                    <a:pt x="731076" y="272318"/>
                  </a:cubicBezTo>
                  <a:cubicBezTo>
                    <a:pt x="731076" y="282408"/>
                    <a:pt x="739267" y="290583"/>
                    <a:pt x="749364" y="290583"/>
                  </a:cubicBezTo>
                  <a:cubicBezTo>
                    <a:pt x="759461" y="290583"/>
                    <a:pt x="767652" y="282408"/>
                    <a:pt x="767652" y="272318"/>
                  </a:cubicBezTo>
                  <a:cubicBezTo>
                    <a:pt x="767525" y="262406"/>
                    <a:pt x="759524" y="254383"/>
                    <a:pt x="749618" y="254244"/>
                  </a:cubicBezTo>
                  <a:close/>
                  <a:moveTo>
                    <a:pt x="703644" y="482359"/>
                  </a:moveTo>
                  <a:cubicBezTo>
                    <a:pt x="693548" y="482359"/>
                    <a:pt x="685356" y="490534"/>
                    <a:pt x="685356" y="500624"/>
                  </a:cubicBezTo>
                  <a:cubicBezTo>
                    <a:pt x="685356" y="510714"/>
                    <a:pt x="693548" y="518888"/>
                    <a:pt x="703644" y="518888"/>
                  </a:cubicBezTo>
                  <a:cubicBezTo>
                    <a:pt x="713740" y="518888"/>
                    <a:pt x="721932" y="510714"/>
                    <a:pt x="721932" y="500624"/>
                  </a:cubicBezTo>
                  <a:cubicBezTo>
                    <a:pt x="721805" y="490712"/>
                    <a:pt x="713804" y="482689"/>
                    <a:pt x="703898" y="482550"/>
                  </a:cubicBezTo>
                  <a:close/>
                  <a:moveTo>
                    <a:pt x="657924" y="71409"/>
                  </a:moveTo>
                  <a:cubicBezTo>
                    <a:pt x="647827" y="71409"/>
                    <a:pt x="639636" y="79584"/>
                    <a:pt x="639636" y="89673"/>
                  </a:cubicBezTo>
                  <a:cubicBezTo>
                    <a:pt x="639636" y="99763"/>
                    <a:pt x="647827" y="107938"/>
                    <a:pt x="657924" y="107938"/>
                  </a:cubicBezTo>
                  <a:cubicBezTo>
                    <a:pt x="668020" y="107938"/>
                    <a:pt x="676212" y="99763"/>
                    <a:pt x="676212" y="89673"/>
                  </a:cubicBezTo>
                  <a:cubicBezTo>
                    <a:pt x="676212" y="79685"/>
                    <a:pt x="668211" y="71548"/>
                    <a:pt x="658178" y="71409"/>
                  </a:cubicBezTo>
                  <a:close/>
                  <a:moveTo>
                    <a:pt x="886524" y="117070"/>
                  </a:moveTo>
                  <a:cubicBezTo>
                    <a:pt x="876427" y="117070"/>
                    <a:pt x="868236" y="125245"/>
                    <a:pt x="868236" y="135335"/>
                  </a:cubicBezTo>
                  <a:cubicBezTo>
                    <a:pt x="868236" y="145424"/>
                    <a:pt x="876427" y="153599"/>
                    <a:pt x="886524" y="153599"/>
                  </a:cubicBezTo>
                  <a:cubicBezTo>
                    <a:pt x="896620" y="153599"/>
                    <a:pt x="904812" y="145424"/>
                    <a:pt x="904812" y="135335"/>
                  </a:cubicBezTo>
                  <a:cubicBezTo>
                    <a:pt x="904812" y="125346"/>
                    <a:pt x="896811" y="117210"/>
                    <a:pt x="886778" y="117070"/>
                  </a:cubicBezTo>
                  <a:close/>
                  <a:moveTo>
                    <a:pt x="657924" y="162731"/>
                  </a:moveTo>
                  <a:cubicBezTo>
                    <a:pt x="647827" y="162731"/>
                    <a:pt x="639636" y="170906"/>
                    <a:pt x="639636" y="180996"/>
                  </a:cubicBezTo>
                  <a:cubicBezTo>
                    <a:pt x="639636" y="191086"/>
                    <a:pt x="647827" y="199260"/>
                    <a:pt x="657924" y="199260"/>
                  </a:cubicBezTo>
                  <a:cubicBezTo>
                    <a:pt x="668020" y="199260"/>
                    <a:pt x="676212" y="191086"/>
                    <a:pt x="676212" y="180996"/>
                  </a:cubicBezTo>
                  <a:cubicBezTo>
                    <a:pt x="676212" y="171007"/>
                    <a:pt x="668211" y="162871"/>
                    <a:pt x="658178" y="162731"/>
                  </a:cubicBezTo>
                  <a:close/>
                  <a:moveTo>
                    <a:pt x="657924" y="345376"/>
                  </a:moveTo>
                  <a:cubicBezTo>
                    <a:pt x="647827" y="345376"/>
                    <a:pt x="639636" y="353551"/>
                    <a:pt x="639636" y="363640"/>
                  </a:cubicBezTo>
                  <a:cubicBezTo>
                    <a:pt x="639636" y="373730"/>
                    <a:pt x="647827" y="381905"/>
                    <a:pt x="657924" y="381905"/>
                  </a:cubicBezTo>
                  <a:cubicBezTo>
                    <a:pt x="668020" y="381905"/>
                    <a:pt x="676212" y="373730"/>
                    <a:pt x="676212" y="363640"/>
                  </a:cubicBezTo>
                  <a:cubicBezTo>
                    <a:pt x="676212" y="353652"/>
                    <a:pt x="668211" y="345515"/>
                    <a:pt x="658178" y="345376"/>
                  </a:cubicBezTo>
                  <a:close/>
                  <a:moveTo>
                    <a:pt x="703644" y="391037"/>
                  </a:moveTo>
                  <a:cubicBezTo>
                    <a:pt x="693548" y="391037"/>
                    <a:pt x="685356" y="399212"/>
                    <a:pt x="685356" y="409302"/>
                  </a:cubicBezTo>
                  <a:cubicBezTo>
                    <a:pt x="685356" y="419391"/>
                    <a:pt x="693548" y="427566"/>
                    <a:pt x="703644" y="427566"/>
                  </a:cubicBezTo>
                  <a:cubicBezTo>
                    <a:pt x="713740" y="427566"/>
                    <a:pt x="721932" y="419391"/>
                    <a:pt x="721932" y="409302"/>
                  </a:cubicBezTo>
                  <a:cubicBezTo>
                    <a:pt x="721932" y="399313"/>
                    <a:pt x="713867" y="391177"/>
                    <a:pt x="703898" y="391037"/>
                  </a:cubicBezTo>
                  <a:close/>
                  <a:moveTo>
                    <a:pt x="703644" y="573682"/>
                  </a:moveTo>
                  <a:cubicBezTo>
                    <a:pt x="693548" y="573682"/>
                    <a:pt x="685356" y="581856"/>
                    <a:pt x="685356" y="591946"/>
                  </a:cubicBezTo>
                  <a:cubicBezTo>
                    <a:pt x="685356" y="602036"/>
                    <a:pt x="693548" y="610211"/>
                    <a:pt x="703644" y="610211"/>
                  </a:cubicBezTo>
                  <a:cubicBezTo>
                    <a:pt x="713740" y="610211"/>
                    <a:pt x="721932" y="602036"/>
                    <a:pt x="721932" y="591946"/>
                  </a:cubicBezTo>
                  <a:cubicBezTo>
                    <a:pt x="721932" y="581958"/>
                    <a:pt x="713867" y="573821"/>
                    <a:pt x="703898" y="573682"/>
                  </a:cubicBezTo>
                  <a:close/>
                  <a:moveTo>
                    <a:pt x="703644" y="208392"/>
                  </a:moveTo>
                  <a:cubicBezTo>
                    <a:pt x="693548" y="208392"/>
                    <a:pt x="685356" y="216567"/>
                    <a:pt x="685356" y="226657"/>
                  </a:cubicBezTo>
                  <a:cubicBezTo>
                    <a:pt x="685356" y="236747"/>
                    <a:pt x="693548" y="244921"/>
                    <a:pt x="703644" y="244921"/>
                  </a:cubicBezTo>
                  <a:cubicBezTo>
                    <a:pt x="713740" y="244921"/>
                    <a:pt x="721932" y="236747"/>
                    <a:pt x="721932" y="226657"/>
                  </a:cubicBezTo>
                  <a:cubicBezTo>
                    <a:pt x="721932" y="216669"/>
                    <a:pt x="713867" y="208532"/>
                    <a:pt x="703898" y="208392"/>
                  </a:cubicBezTo>
                  <a:close/>
                  <a:moveTo>
                    <a:pt x="703644" y="299715"/>
                  </a:moveTo>
                  <a:cubicBezTo>
                    <a:pt x="693548" y="299715"/>
                    <a:pt x="685356" y="307890"/>
                    <a:pt x="685356" y="317979"/>
                  </a:cubicBezTo>
                  <a:cubicBezTo>
                    <a:pt x="685356" y="328069"/>
                    <a:pt x="693548" y="336244"/>
                    <a:pt x="703644" y="336244"/>
                  </a:cubicBezTo>
                  <a:cubicBezTo>
                    <a:pt x="713740" y="336244"/>
                    <a:pt x="721932" y="328069"/>
                    <a:pt x="721932" y="317979"/>
                  </a:cubicBezTo>
                  <a:cubicBezTo>
                    <a:pt x="721932" y="307991"/>
                    <a:pt x="713867" y="299854"/>
                    <a:pt x="703898" y="299715"/>
                  </a:cubicBezTo>
                  <a:close/>
                  <a:moveTo>
                    <a:pt x="795084" y="573682"/>
                  </a:moveTo>
                  <a:cubicBezTo>
                    <a:pt x="784987" y="573682"/>
                    <a:pt x="776796" y="581856"/>
                    <a:pt x="776796" y="591946"/>
                  </a:cubicBezTo>
                  <a:cubicBezTo>
                    <a:pt x="776796" y="602036"/>
                    <a:pt x="784987" y="610211"/>
                    <a:pt x="795084" y="610211"/>
                  </a:cubicBezTo>
                  <a:cubicBezTo>
                    <a:pt x="805180" y="610211"/>
                    <a:pt x="813372" y="602036"/>
                    <a:pt x="813372" y="591946"/>
                  </a:cubicBezTo>
                  <a:cubicBezTo>
                    <a:pt x="813372" y="581958"/>
                    <a:pt x="805371" y="573821"/>
                    <a:pt x="795338" y="573682"/>
                  </a:cubicBezTo>
                  <a:close/>
                  <a:moveTo>
                    <a:pt x="657924" y="254054"/>
                  </a:moveTo>
                  <a:cubicBezTo>
                    <a:pt x="647827" y="254054"/>
                    <a:pt x="639636" y="262228"/>
                    <a:pt x="639636" y="272318"/>
                  </a:cubicBezTo>
                  <a:cubicBezTo>
                    <a:pt x="639636" y="282408"/>
                    <a:pt x="647827" y="290583"/>
                    <a:pt x="657924" y="290583"/>
                  </a:cubicBezTo>
                  <a:cubicBezTo>
                    <a:pt x="668020" y="290583"/>
                    <a:pt x="676212" y="282408"/>
                    <a:pt x="676212" y="272318"/>
                  </a:cubicBezTo>
                  <a:cubicBezTo>
                    <a:pt x="676085" y="262406"/>
                    <a:pt x="668084" y="254383"/>
                    <a:pt x="658178" y="254244"/>
                  </a:cubicBezTo>
                  <a:close/>
                  <a:moveTo>
                    <a:pt x="840804" y="162731"/>
                  </a:moveTo>
                  <a:cubicBezTo>
                    <a:pt x="830707" y="162731"/>
                    <a:pt x="822516" y="170906"/>
                    <a:pt x="822516" y="180996"/>
                  </a:cubicBezTo>
                  <a:cubicBezTo>
                    <a:pt x="822516" y="191086"/>
                    <a:pt x="830707" y="199260"/>
                    <a:pt x="840804" y="199260"/>
                  </a:cubicBezTo>
                  <a:cubicBezTo>
                    <a:pt x="850900" y="199260"/>
                    <a:pt x="859092" y="191086"/>
                    <a:pt x="859092" y="180996"/>
                  </a:cubicBezTo>
                  <a:cubicBezTo>
                    <a:pt x="859092" y="171007"/>
                    <a:pt x="851027" y="162871"/>
                    <a:pt x="841058" y="162731"/>
                  </a:cubicBezTo>
                  <a:close/>
                  <a:moveTo>
                    <a:pt x="840804" y="71409"/>
                  </a:moveTo>
                  <a:cubicBezTo>
                    <a:pt x="830707" y="71409"/>
                    <a:pt x="822516" y="79584"/>
                    <a:pt x="822516" y="89673"/>
                  </a:cubicBezTo>
                  <a:cubicBezTo>
                    <a:pt x="822516" y="99763"/>
                    <a:pt x="830707" y="107938"/>
                    <a:pt x="840804" y="107938"/>
                  </a:cubicBezTo>
                  <a:cubicBezTo>
                    <a:pt x="850900" y="107938"/>
                    <a:pt x="859092" y="99763"/>
                    <a:pt x="859092" y="89673"/>
                  </a:cubicBezTo>
                  <a:cubicBezTo>
                    <a:pt x="859092" y="79685"/>
                    <a:pt x="851027" y="71548"/>
                    <a:pt x="841058" y="71409"/>
                  </a:cubicBezTo>
                  <a:close/>
                  <a:moveTo>
                    <a:pt x="840804" y="345376"/>
                  </a:moveTo>
                  <a:cubicBezTo>
                    <a:pt x="830707" y="345376"/>
                    <a:pt x="822516" y="353551"/>
                    <a:pt x="822516" y="363640"/>
                  </a:cubicBezTo>
                  <a:cubicBezTo>
                    <a:pt x="822516" y="373730"/>
                    <a:pt x="830707" y="381905"/>
                    <a:pt x="840804" y="381905"/>
                  </a:cubicBezTo>
                  <a:cubicBezTo>
                    <a:pt x="850900" y="381905"/>
                    <a:pt x="859092" y="373730"/>
                    <a:pt x="859092" y="363640"/>
                  </a:cubicBezTo>
                  <a:cubicBezTo>
                    <a:pt x="859092" y="353652"/>
                    <a:pt x="851027" y="345515"/>
                    <a:pt x="841058" y="345376"/>
                  </a:cubicBezTo>
                  <a:close/>
                  <a:moveTo>
                    <a:pt x="886524" y="573682"/>
                  </a:moveTo>
                  <a:cubicBezTo>
                    <a:pt x="876427" y="573682"/>
                    <a:pt x="868236" y="581856"/>
                    <a:pt x="868236" y="591946"/>
                  </a:cubicBezTo>
                  <a:cubicBezTo>
                    <a:pt x="868236" y="602036"/>
                    <a:pt x="876427" y="610211"/>
                    <a:pt x="886524" y="610211"/>
                  </a:cubicBezTo>
                  <a:cubicBezTo>
                    <a:pt x="896620" y="610211"/>
                    <a:pt x="904812" y="602036"/>
                    <a:pt x="904812" y="591946"/>
                  </a:cubicBezTo>
                  <a:cubicBezTo>
                    <a:pt x="904812" y="581958"/>
                    <a:pt x="896811" y="573821"/>
                    <a:pt x="886778" y="573682"/>
                  </a:cubicBezTo>
                  <a:close/>
                  <a:moveTo>
                    <a:pt x="840804" y="254054"/>
                  </a:moveTo>
                  <a:cubicBezTo>
                    <a:pt x="830707" y="254054"/>
                    <a:pt x="822516" y="262228"/>
                    <a:pt x="822516" y="272318"/>
                  </a:cubicBezTo>
                  <a:cubicBezTo>
                    <a:pt x="822516" y="282408"/>
                    <a:pt x="830707" y="290583"/>
                    <a:pt x="840804" y="290583"/>
                  </a:cubicBezTo>
                  <a:cubicBezTo>
                    <a:pt x="850900" y="290583"/>
                    <a:pt x="859092" y="282408"/>
                    <a:pt x="859092" y="272318"/>
                  </a:cubicBezTo>
                  <a:cubicBezTo>
                    <a:pt x="858965" y="262406"/>
                    <a:pt x="850964" y="254383"/>
                    <a:pt x="841058" y="254244"/>
                  </a:cubicBezTo>
                  <a:close/>
                  <a:moveTo>
                    <a:pt x="886524" y="208392"/>
                  </a:moveTo>
                  <a:cubicBezTo>
                    <a:pt x="876427" y="208392"/>
                    <a:pt x="868236" y="216567"/>
                    <a:pt x="868236" y="226657"/>
                  </a:cubicBezTo>
                  <a:cubicBezTo>
                    <a:pt x="868236" y="236747"/>
                    <a:pt x="876427" y="244921"/>
                    <a:pt x="886524" y="244921"/>
                  </a:cubicBezTo>
                  <a:cubicBezTo>
                    <a:pt x="896620" y="244921"/>
                    <a:pt x="904812" y="236747"/>
                    <a:pt x="904812" y="226657"/>
                  </a:cubicBezTo>
                  <a:cubicBezTo>
                    <a:pt x="904812" y="216669"/>
                    <a:pt x="896811" y="208532"/>
                    <a:pt x="886778" y="208392"/>
                  </a:cubicBezTo>
                  <a:close/>
                  <a:moveTo>
                    <a:pt x="886524" y="299715"/>
                  </a:moveTo>
                  <a:cubicBezTo>
                    <a:pt x="876427" y="299715"/>
                    <a:pt x="868236" y="307890"/>
                    <a:pt x="868236" y="317979"/>
                  </a:cubicBezTo>
                  <a:cubicBezTo>
                    <a:pt x="868236" y="328069"/>
                    <a:pt x="876427" y="336244"/>
                    <a:pt x="886524" y="336244"/>
                  </a:cubicBezTo>
                  <a:cubicBezTo>
                    <a:pt x="896620" y="336244"/>
                    <a:pt x="904812" y="328069"/>
                    <a:pt x="904812" y="317979"/>
                  </a:cubicBezTo>
                  <a:cubicBezTo>
                    <a:pt x="904812" y="307991"/>
                    <a:pt x="896811" y="299854"/>
                    <a:pt x="886778" y="299715"/>
                  </a:cubicBezTo>
                  <a:close/>
                  <a:moveTo>
                    <a:pt x="886524" y="391037"/>
                  </a:moveTo>
                  <a:cubicBezTo>
                    <a:pt x="876427" y="391037"/>
                    <a:pt x="868236" y="399212"/>
                    <a:pt x="868236" y="409302"/>
                  </a:cubicBezTo>
                  <a:cubicBezTo>
                    <a:pt x="868236" y="419391"/>
                    <a:pt x="876427" y="427566"/>
                    <a:pt x="886524" y="427566"/>
                  </a:cubicBezTo>
                  <a:cubicBezTo>
                    <a:pt x="896620" y="427566"/>
                    <a:pt x="904812" y="419391"/>
                    <a:pt x="904812" y="409302"/>
                  </a:cubicBezTo>
                  <a:cubicBezTo>
                    <a:pt x="904812" y="399313"/>
                    <a:pt x="896811" y="391177"/>
                    <a:pt x="886778" y="391037"/>
                  </a:cubicBezTo>
                  <a:close/>
                  <a:moveTo>
                    <a:pt x="886524" y="482359"/>
                  </a:moveTo>
                  <a:cubicBezTo>
                    <a:pt x="876427" y="482359"/>
                    <a:pt x="868236" y="490534"/>
                    <a:pt x="868236" y="500624"/>
                  </a:cubicBezTo>
                  <a:cubicBezTo>
                    <a:pt x="868236" y="510714"/>
                    <a:pt x="876427" y="518888"/>
                    <a:pt x="886524" y="518888"/>
                  </a:cubicBezTo>
                  <a:cubicBezTo>
                    <a:pt x="896620" y="518888"/>
                    <a:pt x="904812" y="510714"/>
                    <a:pt x="904812" y="500624"/>
                  </a:cubicBezTo>
                  <a:cubicBezTo>
                    <a:pt x="904685" y="490712"/>
                    <a:pt x="896684" y="482689"/>
                    <a:pt x="886778" y="482550"/>
                  </a:cubicBezTo>
                  <a:close/>
                  <a:moveTo>
                    <a:pt x="795084" y="391037"/>
                  </a:moveTo>
                  <a:cubicBezTo>
                    <a:pt x="784987" y="391037"/>
                    <a:pt x="776796" y="399212"/>
                    <a:pt x="776796" y="409302"/>
                  </a:cubicBezTo>
                  <a:cubicBezTo>
                    <a:pt x="776796" y="419391"/>
                    <a:pt x="784987" y="427566"/>
                    <a:pt x="795084" y="427566"/>
                  </a:cubicBezTo>
                  <a:cubicBezTo>
                    <a:pt x="805180" y="427566"/>
                    <a:pt x="813372" y="419391"/>
                    <a:pt x="813372" y="409302"/>
                  </a:cubicBezTo>
                  <a:cubicBezTo>
                    <a:pt x="813372" y="399313"/>
                    <a:pt x="805371" y="391177"/>
                    <a:pt x="795338" y="391037"/>
                  </a:cubicBezTo>
                  <a:close/>
                  <a:moveTo>
                    <a:pt x="795084" y="299715"/>
                  </a:moveTo>
                  <a:cubicBezTo>
                    <a:pt x="784987" y="299715"/>
                    <a:pt x="776796" y="307890"/>
                    <a:pt x="776796" y="317979"/>
                  </a:cubicBezTo>
                  <a:cubicBezTo>
                    <a:pt x="776796" y="328069"/>
                    <a:pt x="784987" y="336244"/>
                    <a:pt x="795084" y="336244"/>
                  </a:cubicBezTo>
                  <a:cubicBezTo>
                    <a:pt x="805180" y="336244"/>
                    <a:pt x="813372" y="328069"/>
                    <a:pt x="813372" y="317979"/>
                  </a:cubicBezTo>
                  <a:cubicBezTo>
                    <a:pt x="813372" y="307991"/>
                    <a:pt x="805371" y="299854"/>
                    <a:pt x="795338" y="299715"/>
                  </a:cubicBezTo>
                  <a:close/>
                  <a:moveTo>
                    <a:pt x="840804" y="436698"/>
                  </a:moveTo>
                  <a:cubicBezTo>
                    <a:pt x="830707" y="436698"/>
                    <a:pt x="822516" y="444873"/>
                    <a:pt x="822516" y="454963"/>
                  </a:cubicBezTo>
                  <a:cubicBezTo>
                    <a:pt x="822516" y="465053"/>
                    <a:pt x="830707" y="473227"/>
                    <a:pt x="840804" y="473227"/>
                  </a:cubicBezTo>
                  <a:cubicBezTo>
                    <a:pt x="850900" y="473227"/>
                    <a:pt x="859092" y="465053"/>
                    <a:pt x="859092" y="454963"/>
                  </a:cubicBezTo>
                  <a:cubicBezTo>
                    <a:pt x="859092" y="444974"/>
                    <a:pt x="851027" y="436838"/>
                    <a:pt x="841058" y="436698"/>
                  </a:cubicBezTo>
                  <a:close/>
                  <a:moveTo>
                    <a:pt x="795084" y="208392"/>
                  </a:moveTo>
                  <a:cubicBezTo>
                    <a:pt x="784987" y="208392"/>
                    <a:pt x="776796" y="216567"/>
                    <a:pt x="776796" y="226657"/>
                  </a:cubicBezTo>
                  <a:cubicBezTo>
                    <a:pt x="776796" y="236747"/>
                    <a:pt x="784987" y="244921"/>
                    <a:pt x="795084" y="244921"/>
                  </a:cubicBezTo>
                  <a:cubicBezTo>
                    <a:pt x="805180" y="244921"/>
                    <a:pt x="813372" y="236747"/>
                    <a:pt x="813372" y="226657"/>
                  </a:cubicBezTo>
                  <a:cubicBezTo>
                    <a:pt x="813372" y="216669"/>
                    <a:pt x="805371" y="208532"/>
                    <a:pt x="795338" y="208392"/>
                  </a:cubicBezTo>
                  <a:close/>
                  <a:moveTo>
                    <a:pt x="795084" y="482359"/>
                  </a:moveTo>
                  <a:cubicBezTo>
                    <a:pt x="784987" y="482359"/>
                    <a:pt x="776796" y="490534"/>
                    <a:pt x="776796" y="500624"/>
                  </a:cubicBezTo>
                  <a:cubicBezTo>
                    <a:pt x="776796" y="510714"/>
                    <a:pt x="784987" y="518888"/>
                    <a:pt x="795084" y="518888"/>
                  </a:cubicBezTo>
                  <a:cubicBezTo>
                    <a:pt x="805180" y="518888"/>
                    <a:pt x="813372" y="510714"/>
                    <a:pt x="813372" y="500624"/>
                  </a:cubicBezTo>
                  <a:cubicBezTo>
                    <a:pt x="813245" y="490712"/>
                    <a:pt x="805244" y="482689"/>
                    <a:pt x="795338" y="482550"/>
                  </a:cubicBezTo>
                  <a:close/>
                  <a:moveTo>
                    <a:pt x="795084" y="117070"/>
                  </a:moveTo>
                  <a:cubicBezTo>
                    <a:pt x="784987" y="117070"/>
                    <a:pt x="776796" y="125245"/>
                    <a:pt x="776796" y="135335"/>
                  </a:cubicBezTo>
                  <a:cubicBezTo>
                    <a:pt x="776796" y="145424"/>
                    <a:pt x="784987" y="153599"/>
                    <a:pt x="795084" y="153599"/>
                  </a:cubicBezTo>
                  <a:cubicBezTo>
                    <a:pt x="805180" y="153599"/>
                    <a:pt x="813372" y="145424"/>
                    <a:pt x="813372" y="135335"/>
                  </a:cubicBezTo>
                  <a:cubicBezTo>
                    <a:pt x="813372" y="125346"/>
                    <a:pt x="805371" y="117210"/>
                    <a:pt x="795338" y="117070"/>
                  </a:cubicBezTo>
                  <a:close/>
                  <a:moveTo>
                    <a:pt x="840804" y="528021"/>
                  </a:moveTo>
                  <a:cubicBezTo>
                    <a:pt x="830644" y="527983"/>
                    <a:pt x="822452" y="536164"/>
                    <a:pt x="822389" y="546285"/>
                  </a:cubicBezTo>
                  <a:cubicBezTo>
                    <a:pt x="822325" y="556407"/>
                    <a:pt x="830517" y="564638"/>
                    <a:pt x="840677" y="564676"/>
                  </a:cubicBezTo>
                  <a:cubicBezTo>
                    <a:pt x="850837" y="564714"/>
                    <a:pt x="859028" y="556533"/>
                    <a:pt x="859092" y="546412"/>
                  </a:cubicBezTo>
                  <a:cubicBezTo>
                    <a:pt x="859092" y="546367"/>
                    <a:pt x="859092" y="546330"/>
                    <a:pt x="859092" y="546285"/>
                  </a:cubicBezTo>
                  <a:cubicBezTo>
                    <a:pt x="859092" y="536297"/>
                    <a:pt x="851027" y="528160"/>
                    <a:pt x="841058" y="528021"/>
                  </a:cubicBezTo>
                  <a:close/>
                  <a:moveTo>
                    <a:pt x="840804" y="619343"/>
                  </a:moveTo>
                  <a:cubicBezTo>
                    <a:pt x="830707" y="619343"/>
                    <a:pt x="822516" y="627518"/>
                    <a:pt x="822516" y="637607"/>
                  </a:cubicBezTo>
                  <a:cubicBezTo>
                    <a:pt x="822516" y="639148"/>
                    <a:pt x="822770" y="640683"/>
                    <a:pt x="823151" y="642174"/>
                  </a:cubicBezTo>
                  <a:cubicBezTo>
                    <a:pt x="835089" y="639814"/>
                    <a:pt x="846837" y="636701"/>
                    <a:pt x="858393" y="632851"/>
                  </a:cubicBezTo>
                  <a:cubicBezTo>
                    <a:pt x="856298" y="624994"/>
                    <a:pt x="849186" y="619489"/>
                    <a:pt x="841058" y="619343"/>
                  </a:cubicBezTo>
                  <a:close/>
                  <a:moveTo>
                    <a:pt x="795084" y="25748"/>
                  </a:moveTo>
                  <a:cubicBezTo>
                    <a:pt x="784987" y="25748"/>
                    <a:pt x="776796" y="33922"/>
                    <a:pt x="776796" y="44012"/>
                  </a:cubicBezTo>
                  <a:cubicBezTo>
                    <a:pt x="776796" y="54102"/>
                    <a:pt x="784987" y="62277"/>
                    <a:pt x="795084" y="62277"/>
                  </a:cubicBezTo>
                  <a:cubicBezTo>
                    <a:pt x="805180" y="62277"/>
                    <a:pt x="813372" y="54102"/>
                    <a:pt x="813372" y="44012"/>
                  </a:cubicBezTo>
                  <a:cubicBezTo>
                    <a:pt x="813245" y="34100"/>
                    <a:pt x="805244" y="26078"/>
                    <a:pt x="795338" y="25938"/>
                  </a:cubicBezTo>
                  <a:close/>
                </a:path>
              </a:pathLst>
            </a:custGeom>
            <a:solidFill>
              <a:srgbClr val="3BE5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3" name="Google Shape;1133;p34"/>
            <p:cNvSpPr/>
            <p:nvPr/>
          </p:nvSpPr>
          <p:spPr>
            <a:xfrm flipH="1">
              <a:off x="1676047" y="1606642"/>
              <a:ext cx="679513" cy="456825"/>
            </a:xfrm>
            <a:custGeom>
              <a:avLst/>
              <a:gdLst/>
              <a:ahLst/>
              <a:cxnLst/>
              <a:rect l="l" t="t" r="r" b="b"/>
              <a:pathLst>
                <a:path w="1812035" h="1218201" extrusionOk="0">
                  <a:moveTo>
                    <a:pt x="877760" y="1218202"/>
                  </a:moveTo>
                  <a:cubicBezTo>
                    <a:pt x="1373442" y="1218202"/>
                    <a:pt x="1576959" y="444118"/>
                    <a:pt x="1812036" y="0"/>
                  </a:cubicBezTo>
                  <a:lnTo>
                    <a:pt x="0" y="0"/>
                  </a:lnTo>
                  <a:cubicBezTo>
                    <a:pt x="243967" y="601269"/>
                    <a:pt x="522922" y="1218202"/>
                    <a:pt x="877760" y="1218202"/>
                  </a:cubicBezTo>
                  <a:close/>
                </a:path>
              </a:pathLst>
            </a:custGeom>
            <a:gradFill>
              <a:gsLst>
                <a:gs pos="0">
                  <a:srgbClr val="A54FA6"/>
                </a:gs>
                <a:gs pos="100000">
                  <a:srgbClr val="F702A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4" name="Google Shape;1134;p34"/>
            <p:cNvSpPr/>
            <p:nvPr/>
          </p:nvSpPr>
          <p:spPr>
            <a:xfrm flipH="1">
              <a:off x="2355561" y="1183542"/>
              <a:ext cx="479298" cy="423103"/>
            </a:xfrm>
            <a:custGeom>
              <a:avLst/>
              <a:gdLst/>
              <a:ahLst/>
              <a:cxnLst/>
              <a:rect l="l" t="t" r="r" b="b"/>
              <a:pathLst>
                <a:path w="1278128" h="1128274" extrusionOk="0">
                  <a:moveTo>
                    <a:pt x="641922" y="0"/>
                  </a:moveTo>
                  <a:cubicBezTo>
                    <a:pt x="371729" y="0"/>
                    <a:pt x="243142" y="659994"/>
                    <a:pt x="0" y="1128275"/>
                  </a:cubicBezTo>
                  <a:lnTo>
                    <a:pt x="1278128" y="1128275"/>
                  </a:lnTo>
                  <a:cubicBezTo>
                    <a:pt x="1046290" y="557066"/>
                    <a:pt x="845947" y="0"/>
                    <a:pt x="641922" y="0"/>
                  </a:cubicBezTo>
                  <a:close/>
                </a:path>
              </a:pathLst>
            </a:custGeom>
            <a:solidFill>
              <a:srgbClr val="FF800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5" name="Google Shape;1135;p34"/>
            <p:cNvSpPr/>
            <p:nvPr/>
          </p:nvSpPr>
          <p:spPr>
            <a:xfrm flipH="1">
              <a:off x="1411014" y="1492704"/>
              <a:ext cx="265033" cy="113939"/>
            </a:xfrm>
            <a:custGeom>
              <a:avLst/>
              <a:gdLst/>
              <a:ahLst/>
              <a:cxnLst/>
              <a:rect l="l" t="t" r="r" b="b"/>
              <a:pathLst>
                <a:path w="706755" h="303837" extrusionOk="0">
                  <a:moveTo>
                    <a:pt x="320167" y="0"/>
                  </a:moveTo>
                  <a:cubicBezTo>
                    <a:pt x="194310" y="0"/>
                    <a:pt x="94615" y="125251"/>
                    <a:pt x="0" y="303837"/>
                  </a:cubicBezTo>
                  <a:lnTo>
                    <a:pt x="706755" y="303837"/>
                  </a:lnTo>
                  <a:cubicBezTo>
                    <a:pt x="594932" y="135335"/>
                    <a:pt x="483933" y="0"/>
                    <a:pt x="320167" y="0"/>
                  </a:cubicBezTo>
                  <a:close/>
                </a:path>
              </a:pathLst>
            </a:custGeom>
            <a:solidFill>
              <a:srgbClr val="3BE5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6" name="Google Shape;1136;p34"/>
            <p:cNvSpPr/>
            <p:nvPr/>
          </p:nvSpPr>
          <p:spPr>
            <a:xfrm flipH="1">
              <a:off x="218" y="1606642"/>
              <a:ext cx="189405" cy="242741"/>
            </a:xfrm>
            <a:custGeom>
              <a:avLst/>
              <a:gdLst/>
              <a:ahLst/>
              <a:cxnLst/>
              <a:rect l="l" t="t" r="r" b="b"/>
              <a:pathLst>
                <a:path w="505079" h="647310" extrusionOk="0">
                  <a:moveTo>
                    <a:pt x="0" y="0"/>
                  </a:moveTo>
                  <a:cubicBezTo>
                    <a:pt x="127000" y="368460"/>
                    <a:pt x="278765" y="644013"/>
                    <a:pt x="505079" y="647310"/>
                  </a:cubicBezTo>
                  <a:lnTo>
                    <a:pt x="505079" y="0"/>
                  </a:lnTo>
                  <a:close/>
                </a:path>
              </a:pathLst>
            </a:custGeom>
            <a:solidFill>
              <a:srgbClr val="F702A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7" name="Google Shape;1137;p34"/>
            <p:cNvSpPr/>
            <p:nvPr/>
          </p:nvSpPr>
          <p:spPr>
            <a:xfrm flipH="1">
              <a:off x="3227765" y="1249917"/>
              <a:ext cx="397002" cy="356728"/>
            </a:xfrm>
            <a:custGeom>
              <a:avLst/>
              <a:gdLst/>
              <a:ahLst/>
              <a:cxnLst/>
              <a:rect l="l" t="t" r="r" b="b"/>
              <a:pathLst>
                <a:path w="1058671" h="951274" extrusionOk="0">
                  <a:moveTo>
                    <a:pt x="584200" y="0"/>
                  </a:moveTo>
                  <a:cubicBezTo>
                    <a:pt x="388938" y="0"/>
                    <a:pt x="206692" y="447289"/>
                    <a:pt x="0" y="951274"/>
                  </a:cubicBezTo>
                  <a:lnTo>
                    <a:pt x="1058672" y="951274"/>
                  </a:lnTo>
                  <a:cubicBezTo>
                    <a:pt x="920623" y="672805"/>
                    <a:pt x="806005" y="314808"/>
                    <a:pt x="664654" y="17313"/>
                  </a:cubicBezTo>
                  <a:cubicBezTo>
                    <a:pt x="639312" y="6075"/>
                    <a:pt x="611924" y="184"/>
                    <a:pt x="584200" y="0"/>
                  </a:cubicBezTo>
                  <a:close/>
                </a:path>
              </a:pathLst>
            </a:custGeom>
            <a:solidFill>
              <a:srgbClr val="A54FA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8" name="Google Shape;1138;p34"/>
            <p:cNvSpPr/>
            <p:nvPr/>
          </p:nvSpPr>
          <p:spPr>
            <a:xfrm flipH="1">
              <a:off x="1457615" y="1606642"/>
              <a:ext cx="470225" cy="214036"/>
            </a:xfrm>
            <a:custGeom>
              <a:avLst/>
              <a:gdLst/>
              <a:ahLst/>
              <a:cxnLst/>
              <a:rect l="l" t="t" r="r" b="b"/>
              <a:pathLst>
                <a:path w="1253934" h="570764" extrusionOk="0">
                  <a:moveTo>
                    <a:pt x="569913" y="570765"/>
                  </a:moveTo>
                  <a:cubicBezTo>
                    <a:pt x="852488" y="570765"/>
                    <a:pt x="1068959" y="318106"/>
                    <a:pt x="1253934" y="0"/>
                  </a:cubicBezTo>
                  <a:lnTo>
                    <a:pt x="0" y="0"/>
                  </a:lnTo>
                  <a:cubicBezTo>
                    <a:pt x="142240" y="325336"/>
                    <a:pt x="312674" y="570765"/>
                    <a:pt x="569913" y="570765"/>
                  </a:cubicBezTo>
                  <a:close/>
                </a:path>
              </a:pathLst>
            </a:custGeom>
            <a:solidFill>
              <a:srgbClr val="C182FF">
                <a:alpha val="531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9" name="Google Shape;1139;p34"/>
            <p:cNvSpPr/>
            <p:nvPr/>
          </p:nvSpPr>
          <p:spPr>
            <a:xfrm flipH="1">
              <a:off x="218" y="1202353"/>
              <a:ext cx="314754" cy="404291"/>
            </a:xfrm>
            <a:custGeom>
              <a:avLst/>
              <a:gdLst/>
              <a:ahLst/>
              <a:cxnLst/>
              <a:rect l="l" t="t" r="r" b="b"/>
              <a:pathLst>
                <a:path w="839343" h="1078110" extrusionOk="0">
                  <a:moveTo>
                    <a:pt x="0" y="1078111"/>
                  </a:moveTo>
                  <a:lnTo>
                    <a:pt x="839343" y="1078111"/>
                  </a:lnTo>
                  <a:lnTo>
                    <a:pt x="839343" y="0"/>
                  </a:lnTo>
                  <a:cubicBezTo>
                    <a:pt x="537274" y="5898"/>
                    <a:pt x="328867" y="647881"/>
                    <a:pt x="0" y="1078111"/>
                  </a:cubicBezTo>
                  <a:close/>
                </a:path>
              </a:pathLst>
            </a:custGeom>
            <a:gradFill>
              <a:gsLst>
                <a:gs pos="0">
                  <a:srgbClr val="3BE5CC"/>
                </a:gs>
                <a:gs pos="100000">
                  <a:srgbClr val="02719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0" name="Google Shape;1140;p34"/>
            <p:cNvSpPr/>
            <p:nvPr/>
          </p:nvSpPr>
          <p:spPr>
            <a:xfrm flipH="1">
              <a:off x="1934650" y="1012171"/>
              <a:ext cx="699230" cy="594522"/>
            </a:xfrm>
            <a:custGeom>
              <a:avLst/>
              <a:gdLst/>
              <a:ahLst/>
              <a:cxnLst/>
              <a:rect l="l" t="t" r="r" b="b"/>
              <a:pathLst>
                <a:path w="1864614" h="1585393" extrusionOk="0">
                  <a:moveTo>
                    <a:pt x="215900" y="962880"/>
                  </a:moveTo>
                  <a:lnTo>
                    <a:pt x="839153" y="1585267"/>
                  </a:lnTo>
                  <a:lnTo>
                    <a:pt x="866648" y="1585267"/>
                  </a:lnTo>
                  <a:lnTo>
                    <a:pt x="223329" y="942523"/>
                  </a:lnTo>
                  <a:close/>
                  <a:moveTo>
                    <a:pt x="194754" y="1023761"/>
                  </a:moveTo>
                  <a:lnTo>
                    <a:pt x="757047" y="1585267"/>
                  </a:lnTo>
                  <a:lnTo>
                    <a:pt x="784542" y="1585267"/>
                  </a:lnTo>
                  <a:lnTo>
                    <a:pt x="201866" y="1003341"/>
                  </a:lnTo>
                  <a:cubicBezTo>
                    <a:pt x="199771" y="1010190"/>
                    <a:pt x="197358" y="1016976"/>
                    <a:pt x="195009" y="1023761"/>
                  </a:cubicBezTo>
                  <a:close/>
                  <a:moveTo>
                    <a:pt x="173990" y="1084833"/>
                  </a:moveTo>
                  <a:lnTo>
                    <a:pt x="675132" y="1585267"/>
                  </a:lnTo>
                  <a:lnTo>
                    <a:pt x="702691" y="1585267"/>
                  </a:lnTo>
                  <a:lnTo>
                    <a:pt x="181039" y="1064349"/>
                  </a:lnTo>
                  <a:close/>
                  <a:moveTo>
                    <a:pt x="259143" y="841751"/>
                  </a:moveTo>
                  <a:lnTo>
                    <a:pt x="1003681" y="1585267"/>
                  </a:lnTo>
                  <a:lnTo>
                    <a:pt x="1031177" y="1585267"/>
                  </a:lnTo>
                  <a:lnTo>
                    <a:pt x="266700" y="821584"/>
                  </a:lnTo>
                  <a:close/>
                  <a:moveTo>
                    <a:pt x="237490" y="902188"/>
                  </a:moveTo>
                  <a:lnTo>
                    <a:pt x="921512" y="1585267"/>
                  </a:lnTo>
                  <a:lnTo>
                    <a:pt x="949071" y="1585267"/>
                  </a:lnTo>
                  <a:lnTo>
                    <a:pt x="244729" y="881895"/>
                  </a:lnTo>
                  <a:close/>
                  <a:moveTo>
                    <a:pt x="303657" y="722207"/>
                  </a:moveTo>
                  <a:lnTo>
                    <a:pt x="1167892" y="1585267"/>
                  </a:lnTo>
                  <a:lnTo>
                    <a:pt x="1195451" y="1585267"/>
                  </a:lnTo>
                  <a:lnTo>
                    <a:pt x="311150" y="702358"/>
                  </a:lnTo>
                  <a:cubicBezTo>
                    <a:pt x="308801" y="708953"/>
                    <a:pt x="306260" y="715549"/>
                    <a:pt x="303657" y="722207"/>
                  </a:cubicBezTo>
                  <a:close/>
                  <a:moveTo>
                    <a:pt x="281178" y="781757"/>
                  </a:moveTo>
                  <a:lnTo>
                    <a:pt x="1085850" y="1585267"/>
                  </a:lnTo>
                  <a:lnTo>
                    <a:pt x="1113346" y="1585267"/>
                  </a:lnTo>
                  <a:lnTo>
                    <a:pt x="288671" y="761717"/>
                  </a:lnTo>
                  <a:cubicBezTo>
                    <a:pt x="286131" y="768376"/>
                    <a:pt x="283654" y="775035"/>
                    <a:pt x="281178" y="781757"/>
                  </a:cubicBezTo>
                  <a:close/>
                  <a:moveTo>
                    <a:pt x="45657" y="1448727"/>
                  </a:moveTo>
                  <a:lnTo>
                    <a:pt x="182372" y="1585267"/>
                  </a:lnTo>
                  <a:lnTo>
                    <a:pt x="209867" y="1585267"/>
                  </a:lnTo>
                  <a:lnTo>
                    <a:pt x="53086" y="1428687"/>
                  </a:lnTo>
                  <a:close/>
                  <a:moveTo>
                    <a:pt x="23051" y="1508150"/>
                  </a:moveTo>
                  <a:lnTo>
                    <a:pt x="100266" y="1585267"/>
                  </a:lnTo>
                  <a:lnTo>
                    <a:pt x="127762" y="1585267"/>
                  </a:lnTo>
                  <a:lnTo>
                    <a:pt x="30671" y="1488300"/>
                  </a:lnTo>
                  <a:close/>
                  <a:moveTo>
                    <a:pt x="67501" y="1388797"/>
                  </a:moveTo>
                  <a:lnTo>
                    <a:pt x="264351" y="1585394"/>
                  </a:lnTo>
                  <a:lnTo>
                    <a:pt x="292100" y="1585394"/>
                  </a:lnTo>
                  <a:lnTo>
                    <a:pt x="75121" y="1368757"/>
                  </a:lnTo>
                  <a:close/>
                  <a:moveTo>
                    <a:pt x="326517" y="663228"/>
                  </a:moveTo>
                  <a:lnTo>
                    <a:pt x="1249807" y="1585267"/>
                  </a:lnTo>
                  <a:lnTo>
                    <a:pt x="1277303" y="1585267"/>
                  </a:lnTo>
                  <a:lnTo>
                    <a:pt x="334709" y="643632"/>
                  </a:lnTo>
                  <a:cubicBezTo>
                    <a:pt x="332041" y="650164"/>
                    <a:pt x="329374" y="656696"/>
                    <a:pt x="326771" y="663228"/>
                  </a:cubicBezTo>
                  <a:close/>
                  <a:moveTo>
                    <a:pt x="153035" y="1145905"/>
                  </a:moveTo>
                  <a:lnTo>
                    <a:pt x="593027" y="1585267"/>
                  </a:lnTo>
                  <a:lnTo>
                    <a:pt x="620522" y="1585267"/>
                  </a:lnTo>
                  <a:lnTo>
                    <a:pt x="160084" y="1125421"/>
                  </a:lnTo>
                  <a:close/>
                  <a:moveTo>
                    <a:pt x="0" y="1566812"/>
                  </a:moveTo>
                  <a:lnTo>
                    <a:pt x="18288" y="1585077"/>
                  </a:lnTo>
                  <a:lnTo>
                    <a:pt x="45847" y="1585077"/>
                  </a:lnTo>
                  <a:lnTo>
                    <a:pt x="7747" y="1547026"/>
                  </a:lnTo>
                  <a:cubicBezTo>
                    <a:pt x="5080" y="1554128"/>
                    <a:pt x="2413" y="1560470"/>
                    <a:pt x="0" y="1566812"/>
                  </a:cubicBezTo>
                  <a:close/>
                  <a:moveTo>
                    <a:pt x="132207" y="1206723"/>
                  </a:moveTo>
                  <a:lnTo>
                    <a:pt x="511111" y="1585077"/>
                  </a:lnTo>
                  <a:lnTo>
                    <a:pt x="538607" y="1585077"/>
                  </a:lnTo>
                  <a:lnTo>
                    <a:pt x="139065" y="1186302"/>
                  </a:lnTo>
                  <a:close/>
                  <a:moveTo>
                    <a:pt x="110998" y="1267605"/>
                  </a:moveTo>
                  <a:lnTo>
                    <a:pt x="428942" y="1585077"/>
                  </a:lnTo>
                  <a:lnTo>
                    <a:pt x="456438" y="1585077"/>
                  </a:lnTo>
                  <a:lnTo>
                    <a:pt x="118110" y="1247184"/>
                  </a:lnTo>
                  <a:cubicBezTo>
                    <a:pt x="115570" y="1254223"/>
                    <a:pt x="113221" y="1261009"/>
                    <a:pt x="110808" y="1267795"/>
                  </a:cubicBezTo>
                  <a:close/>
                  <a:moveTo>
                    <a:pt x="89662" y="1328233"/>
                  </a:moveTo>
                  <a:lnTo>
                    <a:pt x="346837" y="1585077"/>
                  </a:lnTo>
                  <a:lnTo>
                    <a:pt x="374333" y="1585077"/>
                  </a:lnTo>
                  <a:lnTo>
                    <a:pt x="96838" y="1307939"/>
                  </a:lnTo>
                  <a:cubicBezTo>
                    <a:pt x="94234" y="1314915"/>
                    <a:pt x="91884" y="1321701"/>
                    <a:pt x="89472" y="1328423"/>
                  </a:cubicBezTo>
                  <a:close/>
                  <a:moveTo>
                    <a:pt x="1792922" y="1361400"/>
                  </a:moveTo>
                  <a:lnTo>
                    <a:pt x="599122" y="169137"/>
                  </a:lnTo>
                  <a:cubicBezTo>
                    <a:pt x="594868" y="173956"/>
                    <a:pt x="590614" y="178966"/>
                    <a:pt x="586422" y="183976"/>
                  </a:cubicBezTo>
                  <a:lnTo>
                    <a:pt x="1809750" y="1405920"/>
                  </a:lnTo>
                  <a:cubicBezTo>
                    <a:pt x="1804035" y="1391251"/>
                    <a:pt x="1798383" y="1376475"/>
                    <a:pt x="1792732" y="1361591"/>
                  </a:cubicBezTo>
                  <a:close/>
                  <a:moveTo>
                    <a:pt x="1608772" y="849171"/>
                  </a:moveTo>
                  <a:lnTo>
                    <a:pt x="785876" y="27967"/>
                  </a:lnTo>
                  <a:cubicBezTo>
                    <a:pt x="779526" y="30631"/>
                    <a:pt x="773176" y="33421"/>
                    <a:pt x="766826" y="36402"/>
                  </a:cubicBezTo>
                  <a:lnTo>
                    <a:pt x="1624076" y="892549"/>
                  </a:lnTo>
                  <a:close/>
                  <a:moveTo>
                    <a:pt x="1745488" y="1231837"/>
                  </a:moveTo>
                  <a:lnTo>
                    <a:pt x="638873" y="127217"/>
                  </a:lnTo>
                  <a:cubicBezTo>
                    <a:pt x="634238" y="131720"/>
                    <a:pt x="629603" y="136222"/>
                    <a:pt x="625030" y="140915"/>
                  </a:cubicBezTo>
                  <a:lnTo>
                    <a:pt x="1760728" y="1275088"/>
                  </a:lnTo>
                  <a:close/>
                  <a:moveTo>
                    <a:pt x="1700149" y="1104493"/>
                  </a:moveTo>
                  <a:lnTo>
                    <a:pt x="682689" y="89166"/>
                  </a:lnTo>
                  <a:cubicBezTo>
                    <a:pt x="677609" y="93161"/>
                    <a:pt x="672528" y="97347"/>
                    <a:pt x="667512" y="101533"/>
                  </a:cubicBezTo>
                  <a:lnTo>
                    <a:pt x="1714818" y="1147490"/>
                  </a:lnTo>
                  <a:close/>
                  <a:moveTo>
                    <a:pt x="1558734" y="717197"/>
                  </a:moveTo>
                  <a:lnTo>
                    <a:pt x="848423" y="8435"/>
                  </a:lnTo>
                  <a:cubicBezTo>
                    <a:pt x="841058" y="10020"/>
                    <a:pt x="833691" y="11859"/>
                    <a:pt x="826453" y="13952"/>
                  </a:cubicBezTo>
                  <a:lnTo>
                    <a:pt x="1575753" y="762288"/>
                  </a:lnTo>
                  <a:cubicBezTo>
                    <a:pt x="1569974" y="747239"/>
                    <a:pt x="1564132" y="732272"/>
                    <a:pt x="1558354" y="717388"/>
                  </a:cubicBezTo>
                  <a:close/>
                  <a:moveTo>
                    <a:pt x="1655128" y="977593"/>
                  </a:moveTo>
                  <a:lnTo>
                    <a:pt x="731266" y="55491"/>
                  </a:lnTo>
                  <a:cubicBezTo>
                    <a:pt x="725615" y="58852"/>
                    <a:pt x="719963" y="62404"/>
                    <a:pt x="714375" y="66082"/>
                  </a:cubicBezTo>
                  <a:lnTo>
                    <a:pt x="1670050" y="1020337"/>
                  </a:lnTo>
                  <a:cubicBezTo>
                    <a:pt x="1664843" y="1006131"/>
                    <a:pt x="1659827" y="991925"/>
                    <a:pt x="1654746" y="977783"/>
                  </a:cubicBezTo>
                  <a:close/>
                  <a:moveTo>
                    <a:pt x="1289876" y="202621"/>
                  </a:moveTo>
                  <a:lnTo>
                    <a:pt x="1173035" y="85995"/>
                  </a:lnTo>
                  <a:cubicBezTo>
                    <a:pt x="1150029" y="68341"/>
                    <a:pt x="1125385" y="52924"/>
                    <a:pt x="1099439" y="39954"/>
                  </a:cubicBezTo>
                  <a:lnTo>
                    <a:pt x="1356423" y="296544"/>
                  </a:lnTo>
                  <a:cubicBezTo>
                    <a:pt x="1335786" y="264142"/>
                    <a:pt x="1313434" y="232854"/>
                    <a:pt x="1289495" y="202812"/>
                  </a:cubicBezTo>
                  <a:close/>
                  <a:moveTo>
                    <a:pt x="1501457" y="577994"/>
                  </a:moveTo>
                  <a:lnTo>
                    <a:pt x="922147" y="0"/>
                  </a:lnTo>
                  <a:cubicBezTo>
                    <a:pt x="913321" y="0"/>
                    <a:pt x="904558" y="634"/>
                    <a:pt x="895922" y="1332"/>
                  </a:cubicBezTo>
                  <a:lnTo>
                    <a:pt x="1521396" y="625938"/>
                  </a:lnTo>
                  <a:cubicBezTo>
                    <a:pt x="1514666" y="609894"/>
                    <a:pt x="1507934" y="593912"/>
                    <a:pt x="1501077" y="578185"/>
                  </a:cubicBezTo>
                  <a:close/>
                  <a:moveTo>
                    <a:pt x="1428496" y="423127"/>
                  </a:moveTo>
                  <a:lnTo>
                    <a:pt x="1013841" y="9576"/>
                  </a:lnTo>
                  <a:cubicBezTo>
                    <a:pt x="1002792" y="7039"/>
                    <a:pt x="991597" y="4926"/>
                    <a:pt x="980250" y="3234"/>
                  </a:cubicBezTo>
                  <a:lnTo>
                    <a:pt x="1455293" y="477667"/>
                  </a:lnTo>
                  <a:cubicBezTo>
                    <a:pt x="1446340" y="459275"/>
                    <a:pt x="1437322" y="441157"/>
                    <a:pt x="1428115" y="423317"/>
                  </a:cubicBezTo>
                  <a:close/>
                  <a:moveTo>
                    <a:pt x="456057" y="381651"/>
                  </a:moveTo>
                  <a:lnTo>
                    <a:pt x="1661033" y="1585077"/>
                  </a:lnTo>
                  <a:lnTo>
                    <a:pt x="1688592" y="1585077"/>
                  </a:lnTo>
                  <a:lnTo>
                    <a:pt x="465455" y="364084"/>
                  </a:lnTo>
                  <a:cubicBezTo>
                    <a:pt x="462153" y="369982"/>
                    <a:pt x="458915" y="375880"/>
                    <a:pt x="455676" y="381842"/>
                  </a:cubicBezTo>
                  <a:close/>
                  <a:moveTo>
                    <a:pt x="427990" y="435620"/>
                  </a:moveTo>
                  <a:lnTo>
                    <a:pt x="1578928" y="1585077"/>
                  </a:lnTo>
                  <a:lnTo>
                    <a:pt x="1606423" y="1585077"/>
                  </a:lnTo>
                  <a:lnTo>
                    <a:pt x="436880" y="417609"/>
                  </a:lnTo>
                  <a:cubicBezTo>
                    <a:pt x="433769" y="423634"/>
                    <a:pt x="430657" y="429659"/>
                    <a:pt x="427609" y="435810"/>
                  </a:cubicBezTo>
                  <a:close/>
                  <a:moveTo>
                    <a:pt x="1845564" y="1495847"/>
                  </a:moveTo>
                  <a:lnTo>
                    <a:pt x="561911" y="214354"/>
                  </a:lnTo>
                  <a:cubicBezTo>
                    <a:pt x="557975" y="219554"/>
                    <a:pt x="554101" y="224881"/>
                    <a:pt x="550164" y="230145"/>
                  </a:cubicBezTo>
                  <a:lnTo>
                    <a:pt x="1864614" y="1542904"/>
                  </a:lnTo>
                  <a:cubicBezTo>
                    <a:pt x="1858137" y="1527429"/>
                    <a:pt x="1851660" y="1511828"/>
                    <a:pt x="1845183" y="1496037"/>
                  </a:cubicBezTo>
                  <a:close/>
                  <a:moveTo>
                    <a:pt x="375222" y="547553"/>
                  </a:moveTo>
                  <a:lnTo>
                    <a:pt x="1414272" y="1585267"/>
                  </a:lnTo>
                  <a:lnTo>
                    <a:pt x="1441831" y="1585267"/>
                  </a:lnTo>
                  <a:lnTo>
                    <a:pt x="383730" y="528528"/>
                  </a:lnTo>
                  <a:cubicBezTo>
                    <a:pt x="381000" y="534870"/>
                    <a:pt x="378016" y="541148"/>
                    <a:pt x="375222" y="547553"/>
                  </a:cubicBezTo>
                  <a:close/>
                  <a:moveTo>
                    <a:pt x="400622" y="491111"/>
                  </a:moveTo>
                  <a:lnTo>
                    <a:pt x="1496251" y="1585267"/>
                  </a:lnTo>
                  <a:lnTo>
                    <a:pt x="1524000" y="1585267"/>
                  </a:lnTo>
                  <a:lnTo>
                    <a:pt x="409702" y="472466"/>
                  </a:lnTo>
                  <a:close/>
                  <a:moveTo>
                    <a:pt x="516509" y="278723"/>
                  </a:moveTo>
                  <a:lnTo>
                    <a:pt x="1824609" y="1585140"/>
                  </a:lnTo>
                  <a:lnTo>
                    <a:pt x="1852105" y="1585140"/>
                  </a:lnTo>
                  <a:lnTo>
                    <a:pt x="527685" y="262235"/>
                  </a:lnTo>
                  <a:cubicBezTo>
                    <a:pt x="524002" y="267689"/>
                    <a:pt x="520319" y="273079"/>
                    <a:pt x="516699" y="278723"/>
                  </a:cubicBezTo>
                  <a:close/>
                  <a:moveTo>
                    <a:pt x="484759" y="329458"/>
                  </a:moveTo>
                  <a:lnTo>
                    <a:pt x="1742059" y="1585140"/>
                  </a:lnTo>
                  <a:lnTo>
                    <a:pt x="1769555" y="1585140"/>
                  </a:lnTo>
                  <a:lnTo>
                    <a:pt x="495617" y="312208"/>
                  </a:lnTo>
                  <a:cubicBezTo>
                    <a:pt x="492125" y="317916"/>
                    <a:pt x="488950" y="323814"/>
                    <a:pt x="485267" y="329395"/>
                  </a:cubicBezTo>
                  <a:close/>
                  <a:moveTo>
                    <a:pt x="350076" y="605010"/>
                  </a:moveTo>
                  <a:lnTo>
                    <a:pt x="1331659" y="1585330"/>
                  </a:lnTo>
                  <a:lnTo>
                    <a:pt x="1359154" y="1585330"/>
                  </a:lnTo>
                  <a:lnTo>
                    <a:pt x="358775" y="585668"/>
                  </a:lnTo>
                  <a:close/>
                </a:path>
              </a:pathLst>
            </a:custGeom>
            <a:solidFill>
              <a:srgbClr val="FFC22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1" name="Google Shape;1141;p34"/>
            <p:cNvSpPr/>
            <p:nvPr/>
          </p:nvSpPr>
          <p:spPr>
            <a:xfrm flipH="1">
              <a:off x="189647" y="898161"/>
              <a:ext cx="710732" cy="708485"/>
            </a:xfrm>
            <a:custGeom>
              <a:avLst/>
              <a:gdLst/>
              <a:ahLst/>
              <a:cxnLst/>
              <a:rect l="l" t="t" r="r" b="b"/>
              <a:pathLst>
                <a:path w="1895284" h="1889294" extrusionOk="0">
                  <a:moveTo>
                    <a:pt x="878205" y="1889294"/>
                  </a:moveTo>
                  <a:lnTo>
                    <a:pt x="931735" y="1889294"/>
                  </a:lnTo>
                  <a:lnTo>
                    <a:pt x="931735" y="14333"/>
                  </a:lnTo>
                  <a:cubicBezTo>
                    <a:pt x="913194" y="20420"/>
                    <a:pt x="895286" y="28190"/>
                    <a:pt x="878205" y="37544"/>
                  </a:cubicBezTo>
                  <a:close/>
                  <a:moveTo>
                    <a:pt x="607695" y="1889294"/>
                  </a:moveTo>
                  <a:lnTo>
                    <a:pt x="661226" y="1889294"/>
                  </a:lnTo>
                  <a:lnTo>
                    <a:pt x="661226" y="256971"/>
                  </a:lnTo>
                  <a:cubicBezTo>
                    <a:pt x="643065" y="284241"/>
                    <a:pt x="625221" y="313223"/>
                    <a:pt x="607695" y="343917"/>
                  </a:cubicBezTo>
                  <a:close/>
                  <a:moveTo>
                    <a:pt x="427419" y="1889294"/>
                  </a:moveTo>
                  <a:lnTo>
                    <a:pt x="480885" y="1889294"/>
                  </a:lnTo>
                  <a:lnTo>
                    <a:pt x="480885" y="601903"/>
                  </a:lnTo>
                  <a:cubicBezTo>
                    <a:pt x="462852" y="643505"/>
                    <a:pt x="445009" y="686357"/>
                    <a:pt x="427419" y="730452"/>
                  </a:cubicBezTo>
                  <a:close/>
                  <a:moveTo>
                    <a:pt x="697865" y="1889294"/>
                  </a:moveTo>
                  <a:lnTo>
                    <a:pt x="751396" y="1889294"/>
                  </a:lnTo>
                  <a:lnTo>
                    <a:pt x="751396" y="140281"/>
                  </a:lnTo>
                  <a:cubicBezTo>
                    <a:pt x="733171" y="160068"/>
                    <a:pt x="715328" y="181651"/>
                    <a:pt x="697865" y="205031"/>
                  </a:cubicBezTo>
                  <a:close/>
                  <a:moveTo>
                    <a:pt x="517525" y="1889294"/>
                  </a:moveTo>
                  <a:lnTo>
                    <a:pt x="571056" y="1889294"/>
                  </a:lnTo>
                  <a:lnTo>
                    <a:pt x="571056" y="411141"/>
                  </a:lnTo>
                  <a:cubicBezTo>
                    <a:pt x="552895" y="445894"/>
                    <a:pt x="535115" y="482296"/>
                    <a:pt x="517525" y="520030"/>
                  </a:cubicBezTo>
                  <a:close/>
                  <a:moveTo>
                    <a:pt x="66675" y="1889294"/>
                  </a:moveTo>
                  <a:lnTo>
                    <a:pt x="120206" y="1889294"/>
                  </a:lnTo>
                  <a:lnTo>
                    <a:pt x="120206" y="1579813"/>
                  </a:lnTo>
                  <a:cubicBezTo>
                    <a:pt x="102489" y="1628309"/>
                    <a:pt x="84646" y="1676037"/>
                    <a:pt x="66675" y="1723011"/>
                  </a:cubicBezTo>
                  <a:close/>
                  <a:moveTo>
                    <a:pt x="30035" y="1889294"/>
                  </a:moveTo>
                  <a:lnTo>
                    <a:pt x="30035" y="1816363"/>
                  </a:lnTo>
                  <a:cubicBezTo>
                    <a:pt x="20066" y="1841014"/>
                    <a:pt x="10096" y="1865322"/>
                    <a:pt x="0" y="1889294"/>
                  </a:cubicBezTo>
                  <a:close/>
                  <a:moveTo>
                    <a:pt x="247015" y="1889294"/>
                  </a:moveTo>
                  <a:lnTo>
                    <a:pt x="300482" y="1889294"/>
                  </a:lnTo>
                  <a:lnTo>
                    <a:pt x="300482" y="1069676"/>
                  </a:lnTo>
                  <a:cubicBezTo>
                    <a:pt x="282639" y="1119986"/>
                    <a:pt x="264858" y="1170721"/>
                    <a:pt x="247015" y="1221880"/>
                  </a:cubicBezTo>
                  <a:close/>
                  <a:moveTo>
                    <a:pt x="337185" y="1889294"/>
                  </a:moveTo>
                  <a:lnTo>
                    <a:pt x="390652" y="1889294"/>
                  </a:lnTo>
                  <a:lnTo>
                    <a:pt x="390652" y="823867"/>
                  </a:lnTo>
                  <a:cubicBezTo>
                    <a:pt x="372682" y="870923"/>
                    <a:pt x="354902" y="918823"/>
                    <a:pt x="337185" y="967573"/>
                  </a:cubicBezTo>
                  <a:close/>
                  <a:moveTo>
                    <a:pt x="156845" y="1889294"/>
                  </a:moveTo>
                  <a:lnTo>
                    <a:pt x="210376" y="1889294"/>
                  </a:lnTo>
                  <a:lnTo>
                    <a:pt x="210376" y="1326393"/>
                  </a:lnTo>
                  <a:cubicBezTo>
                    <a:pt x="192532" y="1377128"/>
                    <a:pt x="174689" y="1427691"/>
                    <a:pt x="156845" y="1478090"/>
                  </a:cubicBezTo>
                  <a:close/>
                  <a:moveTo>
                    <a:pt x="787971" y="1889294"/>
                  </a:moveTo>
                  <a:lnTo>
                    <a:pt x="841502" y="1889294"/>
                  </a:lnTo>
                  <a:lnTo>
                    <a:pt x="841502" y="60184"/>
                  </a:lnTo>
                  <a:cubicBezTo>
                    <a:pt x="822643" y="73317"/>
                    <a:pt x="804799" y="87748"/>
                    <a:pt x="787971" y="103372"/>
                  </a:cubicBezTo>
                  <a:close/>
                  <a:moveTo>
                    <a:pt x="1501902" y="1889294"/>
                  </a:moveTo>
                  <a:lnTo>
                    <a:pt x="1555369" y="1889294"/>
                  </a:lnTo>
                  <a:lnTo>
                    <a:pt x="1555369" y="725442"/>
                  </a:lnTo>
                  <a:cubicBezTo>
                    <a:pt x="1538033" y="671917"/>
                    <a:pt x="1520254" y="620041"/>
                    <a:pt x="1501902" y="570194"/>
                  </a:cubicBezTo>
                  <a:close/>
                  <a:moveTo>
                    <a:pt x="1592008" y="1889294"/>
                  </a:moveTo>
                  <a:lnTo>
                    <a:pt x="1645539" y="1889294"/>
                  </a:lnTo>
                  <a:lnTo>
                    <a:pt x="1645539" y="1026298"/>
                  </a:lnTo>
                  <a:cubicBezTo>
                    <a:pt x="1628013" y="964021"/>
                    <a:pt x="1610234" y="902569"/>
                    <a:pt x="1592008" y="842385"/>
                  </a:cubicBezTo>
                  <a:close/>
                  <a:moveTo>
                    <a:pt x="1682179" y="1889294"/>
                  </a:moveTo>
                  <a:lnTo>
                    <a:pt x="1735709" y="1889294"/>
                  </a:lnTo>
                  <a:lnTo>
                    <a:pt x="1735709" y="1353980"/>
                  </a:lnTo>
                  <a:cubicBezTo>
                    <a:pt x="1717866" y="1288786"/>
                    <a:pt x="1700085" y="1223339"/>
                    <a:pt x="1682179" y="1158272"/>
                  </a:cubicBezTo>
                  <a:close/>
                  <a:moveTo>
                    <a:pt x="1862519" y="1790425"/>
                  </a:moveTo>
                  <a:lnTo>
                    <a:pt x="1862519" y="1889294"/>
                  </a:lnTo>
                  <a:lnTo>
                    <a:pt x="1895284" y="1889294"/>
                  </a:lnTo>
                  <a:cubicBezTo>
                    <a:pt x="1884235" y="1856995"/>
                    <a:pt x="1873314" y="1824037"/>
                    <a:pt x="1862582" y="1790425"/>
                  </a:cubicBezTo>
                  <a:close/>
                  <a:moveTo>
                    <a:pt x="1772348" y="1889294"/>
                  </a:moveTo>
                  <a:lnTo>
                    <a:pt x="1825879" y="1889294"/>
                  </a:lnTo>
                  <a:lnTo>
                    <a:pt x="1825879" y="1671833"/>
                  </a:lnTo>
                  <a:cubicBezTo>
                    <a:pt x="1807718" y="1611205"/>
                    <a:pt x="1789938" y="1549245"/>
                    <a:pt x="1772348" y="1486525"/>
                  </a:cubicBezTo>
                  <a:close/>
                  <a:moveTo>
                    <a:pt x="968375" y="4883"/>
                  </a:moveTo>
                  <a:lnTo>
                    <a:pt x="968375" y="1889294"/>
                  </a:lnTo>
                  <a:lnTo>
                    <a:pt x="1021842" y="1889294"/>
                  </a:lnTo>
                  <a:lnTo>
                    <a:pt x="1021842" y="0"/>
                  </a:lnTo>
                  <a:lnTo>
                    <a:pt x="1020191" y="0"/>
                  </a:lnTo>
                  <a:cubicBezTo>
                    <a:pt x="1002792" y="-8"/>
                    <a:pt x="985457" y="1627"/>
                    <a:pt x="968375" y="4883"/>
                  </a:cubicBezTo>
                  <a:close/>
                  <a:moveTo>
                    <a:pt x="1050925" y="1889294"/>
                  </a:moveTo>
                  <a:lnTo>
                    <a:pt x="1104456" y="1889294"/>
                  </a:lnTo>
                  <a:lnTo>
                    <a:pt x="1104456" y="13318"/>
                  </a:lnTo>
                  <a:cubicBezTo>
                    <a:pt x="1087057" y="7658"/>
                    <a:pt x="1069086" y="3770"/>
                    <a:pt x="1050925" y="1712"/>
                  </a:cubicBezTo>
                  <a:close/>
                  <a:moveTo>
                    <a:pt x="1141096" y="1889294"/>
                  </a:moveTo>
                  <a:lnTo>
                    <a:pt x="1194626" y="1889294"/>
                  </a:lnTo>
                  <a:lnTo>
                    <a:pt x="1194626" y="60564"/>
                  </a:lnTo>
                  <a:cubicBezTo>
                    <a:pt x="1177862" y="48103"/>
                    <a:pt x="1159891" y="37232"/>
                    <a:pt x="1141096" y="28094"/>
                  </a:cubicBezTo>
                  <a:close/>
                  <a:moveTo>
                    <a:pt x="1321435" y="1889294"/>
                  </a:moveTo>
                  <a:lnTo>
                    <a:pt x="1374902" y="1889294"/>
                  </a:lnTo>
                  <a:lnTo>
                    <a:pt x="1374902" y="284304"/>
                  </a:lnTo>
                  <a:cubicBezTo>
                    <a:pt x="1357694" y="253187"/>
                    <a:pt x="1339850" y="224205"/>
                    <a:pt x="1321435" y="197358"/>
                  </a:cubicBezTo>
                  <a:close/>
                  <a:moveTo>
                    <a:pt x="1231265" y="90942"/>
                  </a:moveTo>
                  <a:lnTo>
                    <a:pt x="1231265" y="1889294"/>
                  </a:lnTo>
                  <a:lnTo>
                    <a:pt x="1284732" y="1889294"/>
                  </a:lnTo>
                  <a:lnTo>
                    <a:pt x="1284732" y="148335"/>
                  </a:lnTo>
                  <a:cubicBezTo>
                    <a:pt x="1268349" y="127978"/>
                    <a:pt x="1250569" y="108800"/>
                    <a:pt x="1231456" y="90942"/>
                  </a:cubicBezTo>
                  <a:close/>
                  <a:moveTo>
                    <a:pt x="1411605" y="1889294"/>
                  </a:moveTo>
                  <a:lnTo>
                    <a:pt x="1465072" y="1889294"/>
                  </a:lnTo>
                  <a:lnTo>
                    <a:pt x="1465072" y="475637"/>
                  </a:lnTo>
                  <a:cubicBezTo>
                    <a:pt x="1447800" y="433401"/>
                    <a:pt x="1430021" y="393193"/>
                    <a:pt x="1411605" y="355142"/>
                  </a:cubicBezTo>
                  <a:close/>
                </a:path>
              </a:pathLst>
            </a:custGeom>
            <a:gradFill>
              <a:gsLst>
                <a:gs pos="0">
                  <a:srgbClr val="FF826C">
                    <a:alpha val="49800"/>
                  </a:srgbClr>
                </a:gs>
                <a:gs pos="100000">
                  <a:srgbClr val="FF3E45">
                    <a:alpha val="498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2" name="Google Shape;1142;p34"/>
            <p:cNvSpPr/>
            <p:nvPr/>
          </p:nvSpPr>
          <p:spPr>
            <a:xfrm flipH="1">
              <a:off x="1410942" y="1569757"/>
              <a:ext cx="46601" cy="36885"/>
            </a:xfrm>
            <a:custGeom>
              <a:avLst/>
              <a:gdLst/>
              <a:ahLst/>
              <a:cxnLst/>
              <a:rect l="l" t="t" r="r" b="b"/>
              <a:pathLst>
                <a:path w="124269" h="98361" extrusionOk="0">
                  <a:moveTo>
                    <a:pt x="0" y="98362"/>
                  </a:moveTo>
                  <a:lnTo>
                    <a:pt x="124269" y="98362"/>
                  </a:lnTo>
                  <a:cubicBezTo>
                    <a:pt x="101409" y="63926"/>
                    <a:pt x="78549" y="30821"/>
                    <a:pt x="55245" y="0"/>
                  </a:cubicBezTo>
                  <a:cubicBezTo>
                    <a:pt x="37020" y="33358"/>
                    <a:pt x="18606" y="66145"/>
                    <a:pt x="0" y="98362"/>
                  </a:cubicBezTo>
                  <a:close/>
                </a:path>
              </a:pathLst>
            </a:custGeom>
            <a:solidFill>
              <a:srgbClr val="AF9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3" name="Google Shape;1143;p34"/>
            <p:cNvSpPr/>
            <p:nvPr/>
          </p:nvSpPr>
          <p:spPr>
            <a:xfrm flipH="1">
              <a:off x="314972" y="1606642"/>
              <a:ext cx="459581" cy="142691"/>
            </a:xfrm>
            <a:custGeom>
              <a:avLst/>
              <a:gdLst/>
              <a:ahLst/>
              <a:cxnLst/>
              <a:rect l="l" t="t" r="r" b="b"/>
              <a:pathLst>
                <a:path w="1225550" h="380509" extrusionOk="0">
                  <a:moveTo>
                    <a:pt x="607632" y="380510"/>
                  </a:moveTo>
                  <a:cubicBezTo>
                    <a:pt x="862712" y="380510"/>
                    <a:pt x="1059435" y="217271"/>
                    <a:pt x="1225550" y="0"/>
                  </a:cubicBezTo>
                  <a:lnTo>
                    <a:pt x="0" y="0"/>
                  </a:lnTo>
                  <a:cubicBezTo>
                    <a:pt x="173101" y="220442"/>
                    <a:pt x="370078" y="380510"/>
                    <a:pt x="607632" y="380510"/>
                  </a:cubicBezTo>
                  <a:close/>
                </a:path>
              </a:pathLst>
            </a:custGeom>
            <a:solidFill>
              <a:srgbClr val="17A89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4" name="Google Shape;1144;p34"/>
            <p:cNvSpPr/>
            <p:nvPr/>
          </p:nvSpPr>
          <p:spPr>
            <a:xfrm flipH="1">
              <a:off x="2636739" y="1606143"/>
              <a:ext cx="506206" cy="237366"/>
            </a:xfrm>
            <a:custGeom>
              <a:avLst/>
              <a:gdLst/>
              <a:ahLst/>
              <a:cxnLst/>
              <a:rect l="l" t="t" r="r" b="b"/>
              <a:pathLst>
                <a:path w="1349883" h="632977" extrusionOk="0">
                  <a:moveTo>
                    <a:pt x="617347" y="0"/>
                  </a:moveTo>
                  <a:cubicBezTo>
                    <a:pt x="595535" y="0"/>
                    <a:pt x="577850" y="17662"/>
                    <a:pt x="577850" y="39446"/>
                  </a:cubicBezTo>
                  <a:cubicBezTo>
                    <a:pt x="577850" y="39465"/>
                    <a:pt x="577850" y="39491"/>
                    <a:pt x="577850" y="39509"/>
                  </a:cubicBezTo>
                  <a:lnTo>
                    <a:pt x="577850" y="569877"/>
                  </a:lnTo>
                  <a:cubicBezTo>
                    <a:pt x="577850" y="591661"/>
                    <a:pt x="595535" y="609323"/>
                    <a:pt x="617347" y="609323"/>
                  </a:cubicBezTo>
                  <a:cubicBezTo>
                    <a:pt x="639159" y="609323"/>
                    <a:pt x="656844" y="591661"/>
                    <a:pt x="656844" y="569877"/>
                  </a:cubicBezTo>
                  <a:lnTo>
                    <a:pt x="656844" y="39509"/>
                  </a:lnTo>
                  <a:cubicBezTo>
                    <a:pt x="656876" y="17725"/>
                    <a:pt x="639223" y="38"/>
                    <a:pt x="617411" y="0"/>
                  </a:cubicBezTo>
                  <a:cubicBezTo>
                    <a:pt x="617392" y="0"/>
                    <a:pt x="617366" y="0"/>
                    <a:pt x="617347" y="0"/>
                  </a:cubicBezTo>
                  <a:close/>
                  <a:moveTo>
                    <a:pt x="39497" y="0"/>
                  </a:moveTo>
                  <a:cubicBezTo>
                    <a:pt x="17685" y="0"/>
                    <a:pt x="0" y="17662"/>
                    <a:pt x="0" y="39446"/>
                  </a:cubicBezTo>
                  <a:cubicBezTo>
                    <a:pt x="0" y="39465"/>
                    <a:pt x="0" y="39491"/>
                    <a:pt x="0" y="39509"/>
                  </a:cubicBezTo>
                  <a:lnTo>
                    <a:pt x="0" y="69506"/>
                  </a:lnTo>
                  <a:cubicBezTo>
                    <a:pt x="0" y="91291"/>
                    <a:pt x="17685" y="108953"/>
                    <a:pt x="39497" y="108953"/>
                  </a:cubicBezTo>
                  <a:cubicBezTo>
                    <a:pt x="61309" y="108953"/>
                    <a:pt x="78994" y="91291"/>
                    <a:pt x="78994" y="69506"/>
                  </a:cubicBezTo>
                  <a:lnTo>
                    <a:pt x="78994" y="39509"/>
                  </a:lnTo>
                  <a:cubicBezTo>
                    <a:pt x="79032" y="17821"/>
                    <a:pt x="61532" y="171"/>
                    <a:pt x="39815" y="0"/>
                  </a:cubicBezTo>
                  <a:close/>
                  <a:moveTo>
                    <a:pt x="501523" y="0"/>
                  </a:moveTo>
                  <a:cubicBezTo>
                    <a:pt x="479711" y="0"/>
                    <a:pt x="462026" y="17662"/>
                    <a:pt x="462026" y="39446"/>
                  </a:cubicBezTo>
                  <a:cubicBezTo>
                    <a:pt x="462026" y="39465"/>
                    <a:pt x="462026" y="39491"/>
                    <a:pt x="462026" y="39509"/>
                  </a:cubicBezTo>
                  <a:lnTo>
                    <a:pt x="462026" y="513561"/>
                  </a:lnTo>
                  <a:cubicBezTo>
                    <a:pt x="462026" y="535345"/>
                    <a:pt x="479711" y="553007"/>
                    <a:pt x="501523" y="553007"/>
                  </a:cubicBezTo>
                  <a:cubicBezTo>
                    <a:pt x="523336" y="553007"/>
                    <a:pt x="541020" y="535345"/>
                    <a:pt x="541020" y="513561"/>
                  </a:cubicBezTo>
                  <a:lnTo>
                    <a:pt x="541020" y="39509"/>
                  </a:lnTo>
                  <a:cubicBezTo>
                    <a:pt x="541058" y="17821"/>
                    <a:pt x="523558" y="171"/>
                    <a:pt x="501841" y="0"/>
                  </a:cubicBezTo>
                  <a:close/>
                  <a:moveTo>
                    <a:pt x="386017" y="0"/>
                  </a:moveTo>
                  <a:cubicBezTo>
                    <a:pt x="364205" y="0"/>
                    <a:pt x="346520" y="17662"/>
                    <a:pt x="346520" y="39446"/>
                  </a:cubicBezTo>
                  <a:cubicBezTo>
                    <a:pt x="346520" y="39465"/>
                    <a:pt x="346520" y="39491"/>
                    <a:pt x="346520" y="39509"/>
                  </a:cubicBezTo>
                  <a:lnTo>
                    <a:pt x="346520" y="437206"/>
                  </a:lnTo>
                  <a:cubicBezTo>
                    <a:pt x="346520" y="458990"/>
                    <a:pt x="364205" y="476652"/>
                    <a:pt x="386017" y="476652"/>
                  </a:cubicBezTo>
                  <a:cubicBezTo>
                    <a:pt x="407829" y="476652"/>
                    <a:pt x="425514" y="458990"/>
                    <a:pt x="425514" y="437206"/>
                  </a:cubicBezTo>
                  <a:lnTo>
                    <a:pt x="425514" y="39509"/>
                  </a:lnTo>
                  <a:cubicBezTo>
                    <a:pt x="425552" y="17821"/>
                    <a:pt x="408051" y="171"/>
                    <a:pt x="386334" y="0"/>
                  </a:cubicBezTo>
                  <a:close/>
                  <a:moveTo>
                    <a:pt x="155004" y="0"/>
                  </a:moveTo>
                  <a:cubicBezTo>
                    <a:pt x="133191" y="0"/>
                    <a:pt x="115507" y="17662"/>
                    <a:pt x="115507" y="39446"/>
                  </a:cubicBezTo>
                  <a:cubicBezTo>
                    <a:pt x="115507" y="39465"/>
                    <a:pt x="115507" y="39491"/>
                    <a:pt x="115507" y="39509"/>
                  </a:cubicBezTo>
                  <a:lnTo>
                    <a:pt x="115507" y="171356"/>
                  </a:lnTo>
                  <a:cubicBezTo>
                    <a:pt x="115507" y="193140"/>
                    <a:pt x="133191" y="210802"/>
                    <a:pt x="155004" y="210802"/>
                  </a:cubicBezTo>
                  <a:cubicBezTo>
                    <a:pt x="176816" y="210802"/>
                    <a:pt x="194501" y="193140"/>
                    <a:pt x="194501" y="171356"/>
                  </a:cubicBezTo>
                  <a:lnTo>
                    <a:pt x="194501" y="39509"/>
                  </a:lnTo>
                  <a:cubicBezTo>
                    <a:pt x="194539" y="17821"/>
                    <a:pt x="177038" y="171"/>
                    <a:pt x="155321" y="0"/>
                  </a:cubicBezTo>
                  <a:close/>
                  <a:moveTo>
                    <a:pt x="270510" y="0"/>
                  </a:moveTo>
                  <a:cubicBezTo>
                    <a:pt x="248698" y="0"/>
                    <a:pt x="231013" y="17662"/>
                    <a:pt x="231013" y="39446"/>
                  </a:cubicBezTo>
                  <a:cubicBezTo>
                    <a:pt x="231013" y="39465"/>
                    <a:pt x="231013" y="39491"/>
                    <a:pt x="231013" y="39509"/>
                  </a:cubicBezTo>
                  <a:lnTo>
                    <a:pt x="231013" y="322355"/>
                  </a:lnTo>
                  <a:cubicBezTo>
                    <a:pt x="231013" y="344139"/>
                    <a:pt x="248698" y="361801"/>
                    <a:pt x="270510" y="361801"/>
                  </a:cubicBezTo>
                  <a:cubicBezTo>
                    <a:pt x="292322" y="361801"/>
                    <a:pt x="310007" y="344139"/>
                    <a:pt x="310007" y="322355"/>
                  </a:cubicBezTo>
                  <a:lnTo>
                    <a:pt x="310007" y="39509"/>
                  </a:lnTo>
                  <a:cubicBezTo>
                    <a:pt x="310045" y="17821"/>
                    <a:pt x="292545" y="171"/>
                    <a:pt x="270828" y="0"/>
                  </a:cubicBezTo>
                  <a:close/>
                  <a:moveTo>
                    <a:pt x="848360" y="0"/>
                  </a:moveTo>
                  <a:cubicBezTo>
                    <a:pt x="826548" y="0"/>
                    <a:pt x="808863" y="17662"/>
                    <a:pt x="808863" y="39446"/>
                  </a:cubicBezTo>
                  <a:cubicBezTo>
                    <a:pt x="808863" y="39465"/>
                    <a:pt x="808863" y="39491"/>
                    <a:pt x="808863" y="39509"/>
                  </a:cubicBezTo>
                  <a:lnTo>
                    <a:pt x="808863" y="580911"/>
                  </a:lnTo>
                  <a:cubicBezTo>
                    <a:pt x="808863" y="602696"/>
                    <a:pt x="826548" y="620358"/>
                    <a:pt x="848360" y="620358"/>
                  </a:cubicBezTo>
                  <a:cubicBezTo>
                    <a:pt x="870172" y="620358"/>
                    <a:pt x="887857" y="602696"/>
                    <a:pt x="887857" y="580911"/>
                  </a:cubicBezTo>
                  <a:lnTo>
                    <a:pt x="887857" y="39509"/>
                  </a:lnTo>
                  <a:cubicBezTo>
                    <a:pt x="887889" y="17725"/>
                    <a:pt x="870236" y="38"/>
                    <a:pt x="848424" y="0"/>
                  </a:cubicBezTo>
                  <a:cubicBezTo>
                    <a:pt x="848405" y="0"/>
                    <a:pt x="848379" y="0"/>
                    <a:pt x="848360" y="0"/>
                  </a:cubicBezTo>
                  <a:close/>
                  <a:moveTo>
                    <a:pt x="1194880" y="0"/>
                  </a:moveTo>
                  <a:cubicBezTo>
                    <a:pt x="1173068" y="0"/>
                    <a:pt x="1155383" y="17662"/>
                    <a:pt x="1155383" y="39446"/>
                  </a:cubicBezTo>
                  <a:cubicBezTo>
                    <a:pt x="1155383" y="39465"/>
                    <a:pt x="1155383" y="39491"/>
                    <a:pt x="1155383" y="39509"/>
                  </a:cubicBezTo>
                  <a:lnTo>
                    <a:pt x="1155383" y="236106"/>
                  </a:lnTo>
                  <a:cubicBezTo>
                    <a:pt x="1155383" y="257890"/>
                    <a:pt x="1173068" y="275552"/>
                    <a:pt x="1194880" y="275552"/>
                  </a:cubicBezTo>
                  <a:cubicBezTo>
                    <a:pt x="1216692" y="275552"/>
                    <a:pt x="1234377" y="257890"/>
                    <a:pt x="1234377" y="236106"/>
                  </a:cubicBezTo>
                  <a:lnTo>
                    <a:pt x="1234377" y="39509"/>
                  </a:lnTo>
                  <a:cubicBezTo>
                    <a:pt x="1234408" y="17725"/>
                    <a:pt x="1216756" y="38"/>
                    <a:pt x="1194943" y="0"/>
                  </a:cubicBezTo>
                  <a:cubicBezTo>
                    <a:pt x="1194924" y="0"/>
                    <a:pt x="1194899" y="0"/>
                    <a:pt x="1194880" y="0"/>
                  </a:cubicBezTo>
                  <a:close/>
                  <a:moveTo>
                    <a:pt x="1310386" y="0"/>
                  </a:moveTo>
                  <a:cubicBezTo>
                    <a:pt x="1288574" y="0"/>
                    <a:pt x="1270889" y="17662"/>
                    <a:pt x="1270889" y="39446"/>
                  </a:cubicBezTo>
                  <a:cubicBezTo>
                    <a:pt x="1270889" y="39465"/>
                    <a:pt x="1270889" y="39491"/>
                    <a:pt x="1270889" y="39509"/>
                  </a:cubicBezTo>
                  <a:lnTo>
                    <a:pt x="1270889" y="71219"/>
                  </a:lnTo>
                  <a:cubicBezTo>
                    <a:pt x="1270889" y="93003"/>
                    <a:pt x="1288574" y="110665"/>
                    <a:pt x="1310386" y="110665"/>
                  </a:cubicBezTo>
                  <a:cubicBezTo>
                    <a:pt x="1332199" y="110665"/>
                    <a:pt x="1349883" y="93003"/>
                    <a:pt x="1349883" y="71219"/>
                  </a:cubicBezTo>
                  <a:lnTo>
                    <a:pt x="1349883" y="39509"/>
                  </a:lnTo>
                  <a:cubicBezTo>
                    <a:pt x="1349915" y="17725"/>
                    <a:pt x="1332262" y="38"/>
                    <a:pt x="1310450" y="0"/>
                  </a:cubicBezTo>
                  <a:cubicBezTo>
                    <a:pt x="1310431" y="0"/>
                    <a:pt x="1310405" y="0"/>
                    <a:pt x="1310386" y="0"/>
                  </a:cubicBezTo>
                  <a:close/>
                  <a:moveTo>
                    <a:pt x="732536" y="0"/>
                  </a:moveTo>
                  <a:cubicBezTo>
                    <a:pt x="710724" y="0"/>
                    <a:pt x="693039" y="17662"/>
                    <a:pt x="693039" y="39446"/>
                  </a:cubicBezTo>
                  <a:cubicBezTo>
                    <a:pt x="693039" y="39465"/>
                    <a:pt x="693039" y="39491"/>
                    <a:pt x="693039" y="39509"/>
                  </a:cubicBezTo>
                  <a:lnTo>
                    <a:pt x="693039" y="593532"/>
                  </a:lnTo>
                  <a:cubicBezTo>
                    <a:pt x="693039" y="615316"/>
                    <a:pt x="710724" y="632978"/>
                    <a:pt x="732536" y="632978"/>
                  </a:cubicBezTo>
                  <a:cubicBezTo>
                    <a:pt x="754349" y="632978"/>
                    <a:pt x="772033" y="615316"/>
                    <a:pt x="772033" y="593532"/>
                  </a:cubicBezTo>
                  <a:lnTo>
                    <a:pt x="772033" y="39509"/>
                  </a:lnTo>
                  <a:cubicBezTo>
                    <a:pt x="772072" y="17821"/>
                    <a:pt x="754571" y="171"/>
                    <a:pt x="732854" y="0"/>
                  </a:cubicBezTo>
                  <a:close/>
                  <a:moveTo>
                    <a:pt x="1079056" y="0"/>
                  </a:moveTo>
                  <a:cubicBezTo>
                    <a:pt x="1057244" y="0"/>
                    <a:pt x="1039559" y="17662"/>
                    <a:pt x="1039559" y="39446"/>
                  </a:cubicBezTo>
                  <a:cubicBezTo>
                    <a:pt x="1039559" y="39465"/>
                    <a:pt x="1039559" y="39491"/>
                    <a:pt x="1039559" y="39509"/>
                  </a:cubicBezTo>
                  <a:lnTo>
                    <a:pt x="1039559" y="411141"/>
                  </a:lnTo>
                  <a:cubicBezTo>
                    <a:pt x="1039559" y="432925"/>
                    <a:pt x="1057244" y="450587"/>
                    <a:pt x="1079056" y="450587"/>
                  </a:cubicBezTo>
                  <a:cubicBezTo>
                    <a:pt x="1100868" y="450587"/>
                    <a:pt x="1118553" y="432925"/>
                    <a:pt x="1118553" y="411141"/>
                  </a:cubicBezTo>
                  <a:lnTo>
                    <a:pt x="1118553" y="39509"/>
                  </a:lnTo>
                  <a:cubicBezTo>
                    <a:pt x="1118591" y="17821"/>
                    <a:pt x="1101090" y="171"/>
                    <a:pt x="1079373" y="0"/>
                  </a:cubicBezTo>
                  <a:close/>
                  <a:moveTo>
                    <a:pt x="963549" y="0"/>
                  </a:moveTo>
                  <a:lnTo>
                    <a:pt x="963549" y="0"/>
                  </a:lnTo>
                  <a:cubicBezTo>
                    <a:pt x="941737" y="0"/>
                    <a:pt x="924052" y="17662"/>
                    <a:pt x="924052" y="39446"/>
                  </a:cubicBezTo>
                  <a:cubicBezTo>
                    <a:pt x="924052" y="39465"/>
                    <a:pt x="924052" y="39491"/>
                    <a:pt x="924052" y="39509"/>
                  </a:cubicBezTo>
                  <a:lnTo>
                    <a:pt x="924052" y="524913"/>
                  </a:lnTo>
                  <a:cubicBezTo>
                    <a:pt x="924014" y="546697"/>
                    <a:pt x="941674" y="564391"/>
                    <a:pt x="963486" y="564423"/>
                  </a:cubicBezTo>
                  <a:cubicBezTo>
                    <a:pt x="963594" y="564423"/>
                    <a:pt x="963695" y="564423"/>
                    <a:pt x="963803" y="564423"/>
                  </a:cubicBezTo>
                  <a:lnTo>
                    <a:pt x="963803" y="564423"/>
                  </a:lnTo>
                  <a:cubicBezTo>
                    <a:pt x="985615" y="564423"/>
                    <a:pt x="1003300" y="546761"/>
                    <a:pt x="1003300" y="524977"/>
                  </a:cubicBezTo>
                  <a:cubicBezTo>
                    <a:pt x="1003300" y="524957"/>
                    <a:pt x="1003300" y="524932"/>
                    <a:pt x="1003300" y="524913"/>
                  </a:cubicBezTo>
                  <a:lnTo>
                    <a:pt x="1003300" y="39509"/>
                  </a:lnTo>
                  <a:cubicBezTo>
                    <a:pt x="1003332" y="17725"/>
                    <a:pt x="985679" y="38"/>
                    <a:pt x="963867" y="0"/>
                  </a:cubicBezTo>
                  <a:cubicBezTo>
                    <a:pt x="963848" y="0"/>
                    <a:pt x="963822" y="0"/>
                    <a:pt x="963803" y="0"/>
                  </a:cubicBezTo>
                  <a:close/>
                </a:path>
              </a:pathLst>
            </a:custGeom>
            <a:solidFill>
              <a:srgbClr val="7DFF29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5" name="Google Shape;1145;p34"/>
            <p:cNvSpPr/>
            <p:nvPr/>
          </p:nvSpPr>
          <p:spPr>
            <a:xfrm flipH="1">
              <a:off x="3650389" y="1606595"/>
              <a:ext cx="693848" cy="513616"/>
            </a:xfrm>
            <a:custGeom>
              <a:avLst/>
              <a:gdLst/>
              <a:ahLst/>
              <a:cxnLst/>
              <a:rect l="l" t="t" r="r" b="b"/>
              <a:pathLst>
                <a:path w="1850262" h="1369644" extrusionOk="0">
                  <a:moveTo>
                    <a:pt x="750570" y="896291"/>
                  </a:moveTo>
                  <a:cubicBezTo>
                    <a:pt x="720268" y="896291"/>
                    <a:pt x="695706" y="920821"/>
                    <a:pt x="695706" y="951084"/>
                  </a:cubicBezTo>
                  <a:cubicBezTo>
                    <a:pt x="695706" y="981347"/>
                    <a:pt x="720268" y="1005877"/>
                    <a:pt x="750570" y="1005877"/>
                  </a:cubicBezTo>
                  <a:cubicBezTo>
                    <a:pt x="780872" y="1005877"/>
                    <a:pt x="805434" y="981347"/>
                    <a:pt x="805434" y="951084"/>
                  </a:cubicBezTo>
                  <a:cubicBezTo>
                    <a:pt x="805434" y="920821"/>
                    <a:pt x="780872" y="896291"/>
                    <a:pt x="750570" y="896291"/>
                  </a:cubicBezTo>
                  <a:close/>
                  <a:moveTo>
                    <a:pt x="750570" y="1261643"/>
                  </a:moveTo>
                  <a:cubicBezTo>
                    <a:pt x="720268" y="1261643"/>
                    <a:pt x="695706" y="1286173"/>
                    <a:pt x="695706" y="1316437"/>
                  </a:cubicBezTo>
                  <a:cubicBezTo>
                    <a:pt x="695700" y="1325842"/>
                    <a:pt x="698151" y="1335088"/>
                    <a:pt x="702818" y="1343263"/>
                  </a:cubicBezTo>
                  <a:cubicBezTo>
                    <a:pt x="722274" y="1353473"/>
                    <a:pt x="742436" y="1362294"/>
                    <a:pt x="763143" y="1369645"/>
                  </a:cubicBezTo>
                  <a:cubicBezTo>
                    <a:pt x="792499" y="1362288"/>
                    <a:pt x="810324" y="1332558"/>
                    <a:pt x="802964" y="1303239"/>
                  </a:cubicBezTo>
                  <a:cubicBezTo>
                    <a:pt x="796906" y="1279128"/>
                    <a:pt x="775335" y="1262119"/>
                    <a:pt x="750443" y="1261833"/>
                  </a:cubicBezTo>
                  <a:close/>
                  <a:moveTo>
                    <a:pt x="527939" y="127"/>
                  </a:moveTo>
                  <a:cubicBezTo>
                    <a:pt x="507054" y="22050"/>
                    <a:pt x="507924" y="56734"/>
                    <a:pt x="529876" y="77592"/>
                  </a:cubicBezTo>
                  <a:cubicBezTo>
                    <a:pt x="551828" y="98450"/>
                    <a:pt x="586556" y="97582"/>
                    <a:pt x="607441" y="75658"/>
                  </a:cubicBezTo>
                  <a:cubicBezTo>
                    <a:pt x="627590" y="54502"/>
                    <a:pt x="627590" y="21283"/>
                    <a:pt x="607441" y="127"/>
                  </a:cubicBezTo>
                  <a:close/>
                  <a:moveTo>
                    <a:pt x="567690" y="348357"/>
                  </a:moveTo>
                  <a:cubicBezTo>
                    <a:pt x="537388" y="348357"/>
                    <a:pt x="512826" y="372887"/>
                    <a:pt x="512826" y="403150"/>
                  </a:cubicBezTo>
                  <a:cubicBezTo>
                    <a:pt x="512731" y="405008"/>
                    <a:pt x="512731" y="406873"/>
                    <a:pt x="512826" y="408731"/>
                  </a:cubicBezTo>
                  <a:cubicBezTo>
                    <a:pt x="515912" y="438835"/>
                    <a:pt x="542855" y="460740"/>
                    <a:pt x="572999" y="457652"/>
                  </a:cubicBezTo>
                  <a:cubicBezTo>
                    <a:pt x="598875" y="455007"/>
                    <a:pt x="619328" y="434574"/>
                    <a:pt x="621983" y="408731"/>
                  </a:cubicBezTo>
                  <a:cubicBezTo>
                    <a:pt x="622186" y="406879"/>
                    <a:pt x="622294" y="405014"/>
                    <a:pt x="622300" y="403150"/>
                  </a:cubicBezTo>
                  <a:cubicBezTo>
                    <a:pt x="622300" y="372988"/>
                    <a:pt x="597891" y="348496"/>
                    <a:pt x="567690" y="348357"/>
                  </a:cubicBezTo>
                  <a:close/>
                  <a:moveTo>
                    <a:pt x="750570" y="165712"/>
                  </a:moveTo>
                  <a:cubicBezTo>
                    <a:pt x="720268" y="165712"/>
                    <a:pt x="695706" y="190242"/>
                    <a:pt x="695706" y="220505"/>
                  </a:cubicBezTo>
                  <a:cubicBezTo>
                    <a:pt x="695706" y="250769"/>
                    <a:pt x="720268" y="275299"/>
                    <a:pt x="750570" y="275299"/>
                  </a:cubicBezTo>
                  <a:cubicBezTo>
                    <a:pt x="780872" y="275299"/>
                    <a:pt x="805434" y="250769"/>
                    <a:pt x="805434" y="220505"/>
                  </a:cubicBezTo>
                  <a:cubicBezTo>
                    <a:pt x="805434" y="220486"/>
                    <a:pt x="805434" y="220461"/>
                    <a:pt x="805434" y="220442"/>
                  </a:cubicBezTo>
                  <a:cubicBezTo>
                    <a:pt x="805472" y="190179"/>
                    <a:pt x="780936" y="165623"/>
                    <a:pt x="750634" y="165585"/>
                  </a:cubicBezTo>
                  <a:cubicBezTo>
                    <a:pt x="750615" y="165585"/>
                    <a:pt x="750589" y="165585"/>
                    <a:pt x="750570" y="165585"/>
                  </a:cubicBezTo>
                  <a:close/>
                  <a:moveTo>
                    <a:pt x="933450" y="1078935"/>
                  </a:moveTo>
                  <a:cubicBezTo>
                    <a:pt x="931583" y="1078942"/>
                    <a:pt x="929716" y="1079049"/>
                    <a:pt x="927862" y="1079252"/>
                  </a:cubicBezTo>
                  <a:cubicBezTo>
                    <a:pt x="899884" y="1082112"/>
                    <a:pt x="878605" y="1105641"/>
                    <a:pt x="878586" y="1133729"/>
                  </a:cubicBezTo>
                  <a:cubicBezTo>
                    <a:pt x="878491" y="1135587"/>
                    <a:pt x="878491" y="1137451"/>
                    <a:pt x="878586" y="1139309"/>
                  </a:cubicBezTo>
                  <a:cubicBezTo>
                    <a:pt x="881272" y="1165159"/>
                    <a:pt x="901725" y="1185586"/>
                    <a:pt x="927608" y="1188268"/>
                  </a:cubicBezTo>
                  <a:cubicBezTo>
                    <a:pt x="929462" y="1188471"/>
                    <a:pt x="931329" y="1188579"/>
                    <a:pt x="933196" y="1188585"/>
                  </a:cubicBezTo>
                  <a:cubicBezTo>
                    <a:pt x="961333" y="1188535"/>
                    <a:pt x="984879" y="1167264"/>
                    <a:pt x="987743" y="1139309"/>
                  </a:cubicBezTo>
                  <a:cubicBezTo>
                    <a:pt x="987838" y="1137451"/>
                    <a:pt x="987838" y="1135587"/>
                    <a:pt x="987743" y="1133729"/>
                  </a:cubicBezTo>
                  <a:cubicBezTo>
                    <a:pt x="987812" y="1103637"/>
                    <a:pt x="963574" y="1079119"/>
                    <a:pt x="933450" y="1078808"/>
                  </a:cubicBezTo>
                  <a:close/>
                  <a:moveTo>
                    <a:pt x="750570" y="531001"/>
                  </a:moveTo>
                  <a:cubicBezTo>
                    <a:pt x="720268" y="531001"/>
                    <a:pt x="695706" y="555531"/>
                    <a:pt x="695706" y="585795"/>
                  </a:cubicBezTo>
                  <a:cubicBezTo>
                    <a:pt x="695706" y="616058"/>
                    <a:pt x="720268" y="640588"/>
                    <a:pt x="750570" y="640588"/>
                  </a:cubicBezTo>
                  <a:cubicBezTo>
                    <a:pt x="780872" y="640588"/>
                    <a:pt x="805434" y="616058"/>
                    <a:pt x="805434" y="585795"/>
                  </a:cubicBezTo>
                  <a:cubicBezTo>
                    <a:pt x="805434" y="555531"/>
                    <a:pt x="780872" y="531001"/>
                    <a:pt x="750570" y="531001"/>
                  </a:cubicBezTo>
                  <a:close/>
                  <a:moveTo>
                    <a:pt x="567690" y="713646"/>
                  </a:moveTo>
                  <a:cubicBezTo>
                    <a:pt x="537388" y="713646"/>
                    <a:pt x="512826" y="738176"/>
                    <a:pt x="512826" y="768439"/>
                  </a:cubicBezTo>
                  <a:cubicBezTo>
                    <a:pt x="512826" y="798702"/>
                    <a:pt x="537388" y="823233"/>
                    <a:pt x="567690" y="823233"/>
                  </a:cubicBezTo>
                  <a:cubicBezTo>
                    <a:pt x="597992" y="823233"/>
                    <a:pt x="622554" y="798702"/>
                    <a:pt x="622554" y="768439"/>
                  </a:cubicBezTo>
                  <a:cubicBezTo>
                    <a:pt x="622554" y="738176"/>
                    <a:pt x="597992" y="713646"/>
                    <a:pt x="567690" y="713646"/>
                  </a:cubicBezTo>
                  <a:close/>
                  <a:moveTo>
                    <a:pt x="384810" y="896291"/>
                  </a:moveTo>
                  <a:cubicBezTo>
                    <a:pt x="367494" y="896291"/>
                    <a:pt x="351193" y="904478"/>
                    <a:pt x="340868" y="918360"/>
                  </a:cubicBezTo>
                  <a:cubicBezTo>
                    <a:pt x="356699" y="948376"/>
                    <a:pt x="372872" y="977466"/>
                    <a:pt x="389382" y="1005624"/>
                  </a:cubicBezTo>
                  <a:cubicBezTo>
                    <a:pt x="419583" y="1003639"/>
                    <a:pt x="442455" y="977580"/>
                    <a:pt x="440461" y="947418"/>
                  </a:cubicBezTo>
                  <a:cubicBezTo>
                    <a:pt x="438544" y="918271"/>
                    <a:pt x="414052" y="895770"/>
                    <a:pt x="384810" y="896291"/>
                  </a:cubicBezTo>
                  <a:close/>
                  <a:moveTo>
                    <a:pt x="201930" y="348357"/>
                  </a:moveTo>
                  <a:cubicBezTo>
                    <a:pt x="171628" y="348357"/>
                    <a:pt x="147066" y="372887"/>
                    <a:pt x="147066" y="403150"/>
                  </a:cubicBezTo>
                  <a:cubicBezTo>
                    <a:pt x="146971" y="405008"/>
                    <a:pt x="146971" y="406873"/>
                    <a:pt x="147066" y="408731"/>
                  </a:cubicBezTo>
                  <a:cubicBezTo>
                    <a:pt x="150152" y="438835"/>
                    <a:pt x="177095" y="460740"/>
                    <a:pt x="207239" y="457652"/>
                  </a:cubicBezTo>
                  <a:cubicBezTo>
                    <a:pt x="233115" y="455007"/>
                    <a:pt x="253568" y="434574"/>
                    <a:pt x="256222" y="408731"/>
                  </a:cubicBezTo>
                  <a:cubicBezTo>
                    <a:pt x="256426" y="406879"/>
                    <a:pt x="256534" y="405014"/>
                    <a:pt x="256540" y="403150"/>
                  </a:cubicBezTo>
                  <a:cubicBezTo>
                    <a:pt x="256540" y="372988"/>
                    <a:pt x="232131" y="348496"/>
                    <a:pt x="201930" y="348357"/>
                  </a:cubicBezTo>
                  <a:close/>
                  <a:moveTo>
                    <a:pt x="19050" y="165585"/>
                  </a:moveTo>
                  <a:cubicBezTo>
                    <a:pt x="12548" y="165591"/>
                    <a:pt x="6098" y="166752"/>
                    <a:pt x="0" y="169010"/>
                  </a:cubicBezTo>
                  <a:cubicBezTo>
                    <a:pt x="15791" y="201226"/>
                    <a:pt x="31350" y="234077"/>
                    <a:pt x="46672" y="267562"/>
                  </a:cubicBezTo>
                  <a:cubicBezTo>
                    <a:pt x="72803" y="252303"/>
                    <a:pt x="81597" y="218787"/>
                    <a:pt x="66319" y="192690"/>
                  </a:cubicBezTo>
                  <a:cubicBezTo>
                    <a:pt x="56496" y="175916"/>
                    <a:pt x="38506" y="165598"/>
                    <a:pt x="19050" y="165585"/>
                  </a:cubicBezTo>
                  <a:close/>
                  <a:moveTo>
                    <a:pt x="162179" y="0"/>
                  </a:moveTo>
                  <a:cubicBezTo>
                    <a:pt x="141294" y="21924"/>
                    <a:pt x="142164" y="56607"/>
                    <a:pt x="164116" y="77465"/>
                  </a:cubicBezTo>
                  <a:cubicBezTo>
                    <a:pt x="186068" y="98324"/>
                    <a:pt x="220796" y="97455"/>
                    <a:pt x="241681" y="75531"/>
                  </a:cubicBezTo>
                  <a:cubicBezTo>
                    <a:pt x="261830" y="54375"/>
                    <a:pt x="261830" y="21156"/>
                    <a:pt x="241681" y="0"/>
                  </a:cubicBezTo>
                  <a:close/>
                  <a:moveTo>
                    <a:pt x="567690" y="1078808"/>
                  </a:moveTo>
                  <a:cubicBezTo>
                    <a:pt x="537388" y="1078808"/>
                    <a:pt x="512826" y="1103339"/>
                    <a:pt x="512826" y="1133602"/>
                  </a:cubicBezTo>
                  <a:cubicBezTo>
                    <a:pt x="512731" y="1135460"/>
                    <a:pt x="512731" y="1137324"/>
                    <a:pt x="512826" y="1139182"/>
                  </a:cubicBezTo>
                  <a:cubicBezTo>
                    <a:pt x="515912" y="1169287"/>
                    <a:pt x="542855" y="1191192"/>
                    <a:pt x="572999" y="1188103"/>
                  </a:cubicBezTo>
                  <a:cubicBezTo>
                    <a:pt x="598875" y="1185459"/>
                    <a:pt x="619328" y="1165026"/>
                    <a:pt x="621983" y="1139182"/>
                  </a:cubicBezTo>
                  <a:cubicBezTo>
                    <a:pt x="622186" y="1137331"/>
                    <a:pt x="622294" y="1135466"/>
                    <a:pt x="622300" y="1133602"/>
                  </a:cubicBezTo>
                  <a:cubicBezTo>
                    <a:pt x="622300" y="1103440"/>
                    <a:pt x="597891" y="1078948"/>
                    <a:pt x="567690" y="1078808"/>
                  </a:cubicBezTo>
                  <a:close/>
                  <a:moveTo>
                    <a:pt x="384810" y="165585"/>
                  </a:moveTo>
                  <a:cubicBezTo>
                    <a:pt x="354508" y="165585"/>
                    <a:pt x="329946" y="190115"/>
                    <a:pt x="329946" y="220379"/>
                  </a:cubicBezTo>
                  <a:cubicBezTo>
                    <a:pt x="329946" y="250642"/>
                    <a:pt x="354508" y="275172"/>
                    <a:pt x="384810" y="275172"/>
                  </a:cubicBezTo>
                  <a:cubicBezTo>
                    <a:pt x="415112" y="275172"/>
                    <a:pt x="439674" y="250642"/>
                    <a:pt x="439674" y="220379"/>
                  </a:cubicBezTo>
                  <a:cubicBezTo>
                    <a:pt x="439674" y="220359"/>
                    <a:pt x="439674" y="220334"/>
                    <a:pt x="439674" y="220315"/>
                  </a:cubicBezTo>
                  <a:cubicBezTo>
                    <a:pt x="439674" y="190090"/>
                    <a:pt x="415138" y="165585"/>
                    <a:pt x="384874" y="165585"/>
                  </a:cubicBezTo>
                  <a:cubicBezTo>
                    <a:pt x="384854" y="165585"/>
                    <a:pt x="384829" y="165585"/>
                    <a:pt x="384810" y="165585"/>
                  </a:cubicBezTo>
                  <a:close/>
                  <a:moveTo>
                    <a:pt x="933450" y="713519"/>
                  </a:moveTo>
                  <a:cubicBezTo>
                    <a:pt x="931590" y="713424"/>
                    <a:pt x="929723" y="713424"/>
                    <a:pt x="927862" y="713519"/>
                  </a:cubicBezTo>
                  <a:cubicBezTo>
                    <a:pt x="897700" y="716772"/>
                    <a:pt x="875894" y="743827"/>
                    <a:pt x="879151" y="773950"/>
                  </a:cubicBezTo>
                  <a:cubicBezTo>
                    <a:pt x="881920" y="799584"/>
                    <a:pt x="902195" y="819827"/>
                    <a:pt x="927862" y="822599"/>
                  </a:cubicBezTo>
                  <a:cubicBezTo>
                    <a:pt x="929704" y="822599"/>
                    <a:pt x="931545" y="822599"/>
                    <a:pt x="933450" y="822599"/>
                  </a:cubicBezTo>
                  <a:cubicBezTo>
                    <a:pt x="963752" y="822599"/>
                    <a:pt x="988314" y="798068"/>
                    <a:pt x="988314" y="767805"/>
                  </a:cubicBezTo>
                  <a:cubicBezTo>
                    <a:pt x="988314" y="737542"/>
                    <a:pt x="963752" y="713012"/>
                    <a:pt x="933450" y="713012"/>
                  </a:cubicBezTo>
                  <a:close/>
                  <a:moveTo>
                    <a:pt x="384810" y="530874"/>
                  </a:moveTo>
                  <a:cubicBezTo>
                    <a:pt x="354508" y="530874"/>
                    <a:pt x="329946" y="555404"/>
                    <a:pt x="329946" y="585668"/>
                  </a:cubicBezTo>
                  <a:cubicBezTo>
                    <a:pt x="329946" y="615931"/>
                    <a:pt x="354508" y="640461"/>
                    <a:pt x="384810" y="640461"/>
                  </a:cubicBezTo>
                  <a:cubicBezTo>
                    <a:pt x="415112" y="640461"/>
                    <a:pt x="439674" y="615931"/>
                    <a:pt x="439674" y="585668"/>
                  </a:cubicBezTo>
                  <a:cubicBezTo>
                    <a:pt x="439604" y="555455"/>
                    <a:pt x="415061" y="531001"/>
                    <a:pt x="384810" y="531001"/>
                  </a:cubicBezTo>
                  <a:close/>
                  <a:moveTo>
                    <a:pt x="1847850" y="165585"/>
                  </a:moveTo>
                  <a:cubicBezTo>
                    <a:pt x="1817586" y="165420"/>
                    <a:pt x="1792916" y="189786"/>
                    <a:pt x="1792745" y="220011"/>
                  </a:cubicBezTo>
                  <a:cubicBezTo>
                    <a:pt x="1792662" y="235485"/>
                    <a:pt x="1799139" y="250274"/>
                    <a:pt x="1810576" y="260712"/>
                  </a:cubicBezTo>
                  <a:cubicBezTo>
                    <a:pt x="1823911" y="229048"/>
                    <a:pt x="1837138" y="197440"/>
                    <a:pt x="1850263" y="165902"/>
                  </a:cubicBezTo>
                  <a:close/>
                  <a:moveTo>
                    <a:pt x="1427226" y="951084"/>
                  </a:moveTo>
                  <a:cubicBezTo>
                    <a:pt x="1427232" y="966767"/>
                    <a:pt x="1433982" y="981690"/>
                    <a:pt x="1445768" y="992052"/>
                  </a:cubicBezTo>
                  <a:cubicBezTo>
                    <a:pt x="1464818" y="962563"/>
                    <a:pt x="1483868" y="931868"/>
                    <a:pt x="1502346" y="900222"/>
                  </a:cubicBezTo>
                  <a:cubicBezTo>
                    <a:pt x="1474292" y="888978"/>
                    <a:pt x="1442422" y="902582"/>
                    <a:pt x="1431163" y="930600"/>
                  </a:cubicBezTo>
                  <a:cubicBezTo>
                    <a:pt x="1428560" y="937075"/>
                    <a:pt x="1427226" y="943981"/>
                    <a:pt x="1427226" y="950957"/>
                  </a:cubicBezTo>
                  <a:close/>
                  <a:moveTo>
                    <a:pt x="1482090" y="531001"/>
                  </a:moveTo>
                  <a:cubicBezTo>
                    <a:pt x="1451788" y="531001"/>
                    <a:pt x="1427226" y="555531"/>
                    <a:pt x="1427226" y="585795"/>
                  </a:cubicBezTo>
                  <a:cubicBezTo>
                    <a:pt x="1427226" y="616058"/>
                    <a:pt x="1451788" y="640588"/>
                    <a:pt x="1482090" y="640588"/>
                  </a:cubicBezTo>
                  <a:cubicBezTo>
                    <a:pt x="1512392" y="640588"/>
                    <a:pt x="1536954" y="616058"/>
                    <a:pt x="1536954" y="585795"/>
                  </a:cubicBezTo>
                  <a:cubicBezTo>
                    <a:pt x="1536954" y="555531"/>
                    <a:pt x="1512392" y="531001"/>
                    <a:pt x="1482090" y="531001"/>
                  </a:cubicBezTo>
                  <a:close/>
                  <a:moveTo>
                    <a:pt x="1259459" y="127"/>
                  </a:moveTo>
                  <a:cubicBezTo>
                    <a:pt x="1238574" y="22050"/>
                    <a:pt x="1239444" y="56734"/>
                    <a:pt x="1261396" y="77592"/>
                  </a:cubicBezTo>
                  <a:cubicBezTo>
                    <a:pt x="1283348" y="98450"/>
                    <a:pt x="1318076" y="97582"/>
                    <a:pt x="1338961" y="75658"/>
                  </a:cubicBezTo>
                  <a:cubicBezTo>
                    <a:pt x="1359110" y="54502"/>
                    <a:pt x="1359110" y="21283"/>
                    <a:pt x="1338961" y="127"/>
                  </a:cubicBezTo>
                  <a:close/>
                  <a:moveTo>
                    <a:pt x="1482090" y="165585"/>
                  </a:moveTo>
                  <a:cubicBezTo>
                    <a:pt x="1451788" y="165585"/>
                    <a:pt x="1427226" y="190115"/>
                    <a:pt x="1427226" y="220379"/>
                  </a:cubicBezTo>
                  <a:cubicBezTo>
                    <a:pt x="1427226" y="250642"/>
                    <a:pt x="1451788" y="275172"/>
                    <a:pt x="1482090" y="275172"/>
                  </a:cubicBezTo>
                  <a:cubicBezTo>
                    <a:pt x="1512392" y="275172"/>
                    <a:pt x="1536954" y="250642"/>
                    <a:pt x="1536954" y="220379"/>
                  </a:cubicBezTo>
                  <a:cubicBezTo>
                    <a:pt x="1536954" y="220359"/>
                    <a:pt x="1536954" y="220334"/>
                    <a:pt x="1536954" y="220315"/>
                  </a:cubicBezTo>
                  <a:cubicBezTo>
                    <a:pt x="1536922" y="190077"/>
                    <a:pt x="1512367" y="165585"/>
                    <a:pt x="1482090" y="165585"/>
                  </a:cubicBezTo>
                  <a:close/>
                  <a:moveTo>
                    <a:pt x="1625219" y="0"/>
                  </a:moveTo>
                  <a:cubicBezTo>
                    <a:pt x="1604334" y="21924"/>
                    <a:pt x="1605204" y="56607"/>
                    <a:pt x="1627156" y="77465"/>
                  </a:cubicBezTo>
                  <a:cubicBezTo>
                    <a:pt x="1649108" y="98324"/>
                    <a:pt x="1683836" y="97455"/>
                    <a:pt x="1704721" y="75531"/>
                  </a:cubicBezTo>
                  <a:cubicBezTo>
                    <a:pt x="1724870" y="54375"/>
                    <a:pt x="1724870" y="21156"/>
                    <a:pt x="1704721" y="0"/>
                  </a:cubicBezTo>
                  <a:close/>
                  <a:moveTo>
                    <a:pt x="1299210" y="348230"/>
                  </a:moveTo>
                  <a:cubicBezTo>
                    <a:pt x="1268908" y="348230"/>
                    <a:pt x="1244346" y="372760"/>
                    <a:pt x="1244346" y="403023"/>
                  </a:cubicBezTo>
                  <a:cubicBezTo>
                    <a:pt x="1244251" y="404881"/>
                    <a:pt x="1244251" y="406746"/>
                    <a:pt x="1244346" y="408604"/>
                  </a:cubicBezTo>
                  <a:cubicBezTo>
                    <a:pt x="1247604" y="438728"/>
                    <a:pt x="1274693" y="460505"/>
                    <a:pt x="1304855" y="457252"/>
                  </a:cubicBezTo>
                  <a:cubicBezTo>
                    <a:pt x="1330522" y="454487"/>
                    <a:pt x="1350791" y="434238"/>
                    <a:pt x="1353566" y="408604"/>
                  </a:cubicBezTo>
                  <a:cubicBezTo>
                    <a:pt x="1353566" y="406765"/>
                    <a:pt x="1353566" y="404926"/>
                    <a:pt x="1353566" y="403023"/>
                  </a:cubicBezTo>
                  <a:cubicBezTo>
                    <a:pt x="1353496" y="373007"/>
                    <a:pt x="1329265" y="348636"/>
                    <a:pt x="1299210" y="348357"/>
                  </a:cubicBezTo>
                  <a:close/>
                  <a:moveTo>
                    <a:pt x="1664970" y="348230"/>
                  </a:moveTo>
                  <a:cubicBezTo>
                    <a:pt x="1634668" y="348230"/>
                    <a:pt x="1610106" y="372760"/>
                    <a:pt x="1610106" y="403023"/>
                  </a:cubicBezTo>
                  <a:cubicBezTo>
                    <a:pt x="1610106" y="404926"/>
                    <a:pt x="1610106" y="406765"/>
                    <a:pt x="1610106" y="408604"/>
                  </a:cubicBezTo>
                  <a:cubicBezTo>
                    <a:pt x="1613192" y="438708"/>
                    <a:pt x="1640135" y="460613"/>
                    <a:pt x="1670279" y="457525"/>
                  </a:cubicBezTo>
                  <a:cubicBezTo>
                    <a:pt x="1696155" y="454880"/>
                    <a:pt x="1716608" y="434447"/>
                    <a:pt x="1719263" y="408604"/>
                  </a:cubicBezTo>
                  <a:cubicBezTo>
                    <a:pt x="1719466" y="406752"/>
                    <a:pt x="1719574" y="404888"/>
                    <a:pt x="1719580" y="403023"/>
                  </a:cubicBezTo>
                  <a:cubicBezTo>
                    <a:pt x="1719510" y="372912"/>
                    <a:pt x="1695120" y="348496"/>
                    <a:pt x="1664970" y="348357"/>
                  </a:cubicBezTo>
                  <a:close/>
                  <a:moveTo>
                    <a:pt x="1299210" y="713519"/>
                  </a:moveTo>
                  <a:cubicBezTo>
                    <a:pt x="1268908" y="713519"/>
                    <a:pt x="1244346" y="738049"/>
                    <a:pt x="1244346" y="768312"/>
                  </a:cubicBezTo>
                  <a:cubicBezTo>
                    <a:pt x="1244346" y="798576"/>
                    <a:pt x="1268908" y="823106"/>
                    <a:pt x="1299210" y="823106"/>
                  </a:cubicBezTo>
                  <a:cubicBezTo>
                    <a:pt x="1329512" y="823106"/>
                    <a:pt x="1354074" y="798576"/>
                    <a:pt x="1354074" y="768312"/>
                  </a:cubicBezTo>
                  <a:cubicBezTo>
                    <a:pt x="1354004" y="738100"/>
                    <a:pt x="1329462" y="713646"/>
                    <a:pt x="1299210" y="713646"/>
                  </a:cubicBezTo>
                  <a:close/>
                  <a:moveTo>
                    <a:pt x="1116330" y="1261516"/>
                  </a:moveTo>
                  <a:cubicBezTo>
                    <a:pt x="1086066" y="1261478"/>
                    <a:pt x="1061498" y="1285951"/>
                    <a:pt x="1061466" y="1316183"/>
                  </a:cubicBezTo>
                  <a:cubicBezTo>
                    <a:pt x="1061447" y="1331936"/>
                    <a:pt x="1068229" y="1346934"/>
                    <a:pt x="1080071" y="1357342"/>
                  </a:cubicBezTo>
                  <a:cubicBezTo>
                    <a:pt x="1111701" y="1342628"/>
                    <a:pt x="1141838" y="1324897"/>
                    <a:pt x="1170051" y="1304387"/>
                  </a:cubicBezTo>
                  <a:cubicBezTo>
                    <a:pt x="1164438" y="1279293"/>
                    <a:pt x="1142073" y="1261504"/>
                    <a:pt x="1116330" y="1261643"/>
                  </a:cubicBezTo>
                  <a:close/>
                  <a:moveTo>
                    <a:pt x="933450" y="348293"/>
                  </a:moveTo>
                  <a:cubicBezTo>
                    <a:pt x="931590" y="348198"/>
                    <a:pt x="929723" y="348198"/>
                    <a:pt x="927862" y="348293"/>
                  </a:cubicBezTo>
                  <a:cubicBezTo>
                    <a:pt x="899859" y="351160"/>
                    <a:pt x="878567" y="374719"/>
                    <a:pt x="878586" y="402833"/>
                  </a:cubicBezTo>
                  <a:cubicBezTo>
                    <a:pt x="878491" y="404691"/>
                    <a:pt x="878491" y="406556"/>
                    <a:pt x="878586" y="408414"/>
                  </a:cubicBezTo>
                  <a:cubicBezTo>
                    <a:pt x="881297" y="434250"/>
                    <a:pt x="901738" y="454665"/>
                    <a:pt x="927608" y="457373"/>
                  </a:cubicBezTo>
                  <a:cubicBezTo>
                    <a:pt x="929469" y="457468"/>
                    <a:pt x="931335" y="457468"/>
                    <a:pt x="933196" y="457373"/>
                  </a:cubicBezTo>
                  <a:cubicBezTo>
                    <a:pt x="961320" y="457353"/>
                    <a:pt x="984879" y="436102"/>
                    <a:pt x="987743" y="408160"/>
                  </a:cubicBezTo>
                  <a:cubicBezTo>
                    <a:pt x="987838" y="406302"/>
                    <a:pt x="987838" y="404437"/>
                    <a:pt x="987743" y="402579"/>
                  </a:cubicBezTo>
                  <a:cubicBezTo>
                    <a:pt x="987431" y="372760"/>
                    <a:pt x="963308" y="348667"/>
                    <a:pt x="933450" y="348357"/>
                  </a:cubicBezTo>
                  <a:close/>
                  <a:moveTo>
                    <a:pt x="1116330" y="896227"/>
                  </a:moveTo>
                  <a:cubicBezTo>
                    <a:pt x="1086028" y="896227"/>
                    <a:pt x="1061466" y="920757"/>
                    <a:pt x="1061466" y="951021"/>
                  </a:cubicBezTo>
                  <a:cubicBezTo>
                    <a:pt x="1061466" y="981284"/>
                    <a:pt x="1086028" y="1005814"/>
                    <a:pt x="1116330" y="1005814"/>
                  </a:cubicBezTo>
                  <a:cubicBezTo>
                    <a:pt x="1146632" y="1005814"/>
                    <a:pt x="1171194" y="981284"/>
                    <a:pt x="1171194" y="951021"/>
                  </a:cubicBezTo>
                  <a:cubicBezTo>
                    <a:pt x="1171156" y="920783"/>
                    <a:pt x="1146607" y="896291"/>
                    <a:pt x="1116330" y="896291"/>
                  </a:cubicBezTo>
                  <a:close/>
                  <a:moveTo>
                    <a:pt x="893636" y="127"/>
                  </a:moveTo>
                  <a:cubicBezTo>
                    <a:pt x="872788" y="22088"/>
                    <a:pt x="873709" y="56766"/>
                    <a:pt x="895699" y="77586"/>
                  </a:cubicBezTo>
                  <a:cubicBezTo>
                    <a:pt x="904494" y="85919"/>
                    <a:pt x="915803" y="91107"/>
                    <a:pt x="927862" y="92337"/>
                  </a:cubicBezTo>
                  <a:cubicBezTo>
                    <a:pt x="929716" y="92540"/>
                    <a:pt x="931583" y="92648"/>
                    <a:pt x="933450" y="92654"/>
                  </a:cubicBezTo>
                  <a:cubicBezTo>
                    <a:pt x="963752" y="92635"/>
                    <a:pt x="988301" y="68092"/>
                    <a:pt x="988282" y="37829"/>
                  </a:cubicBezTo>
                  <a:cubicBezTo>
                    <a:pt x="988276" y="23794"/>
                    <a:pt x="982878" y="10299"/>
                    <a:pt x="973201" y="127"/>
                  </a:cubicBezTo>
                  <a:close/>
                  <a:moveTo>
                    <a:pt x="1299210" y="1078808"/>
                  </a:moveTo>
                  <a:cubicBezTo>
                    <a:pt x="1268908" y="1078808"/>
                    <a:pt x="1244346" y="1103339"/>
                    <a:pt x="1244346" y="1133602"/>
                  </a:cubicBezTo>
                  <a:cubicBezTo>
                    <a:pt x="1244251" y="1135460"/>
                    <a:pt x="1244251" y="1137324"/>
                    <a:pt x="1244346" y="1139182"/>
                  </a:cubicBezTo>
                  <a:cubicBezTo>
                    <a:pt x="1247140" y="1166345"/>
                    <a:pt x="1269536" y="1187304"/>
                    <a:pt x="1296861" y="1188332"/>
                  </a:cubicBezTo>
                  <a:cubicBezTo>
                    <a:pt x="1315739" y="1167575"/>
                    <a:pt x="1334326" y="1145569"/>
                    <a:pt x="1352614" y="1122313"/>
                  </a:cubicBezTo>
                  <a:cubicBezTo>
                    <a:pt x="1347311" y="1097048"/>
                    <a:pt x="1325055" y="1078916"/>
                    <a:pt x="1299210" y="1078808"/>
                  </a:cubicBezTo>
                  <a:close/>
                  <a:moveTo>
                    <a:pt x="1116330" y="530874"/>
                  </a:moveTo>
                  <a:cubicBezTo>
                    <a:pt x="1086028" y="530874"/>
                    <a:pt x="1061466" y="555404"/>
                    <a:pt x="1061466" y="585668"/>
                  </a:cubicBezTo>
                  <a:cubicBezTo>
                    <a:pt x="1061466" y="615931"/>
                    <a:pt x="1086028" y="640461"/>
                    <a:pt x="1116330" y="640461"/>
                  </a:cubicBezTo>
                  <a:cubicBezTo>
                    <a:pt x="1146632" y="640461"/>
                    <a:pt x="1171194" y="615931"/>
                    <a:pt x="1171194" y="585668"/>
                  </a:cubicBezTo>
                  <a:cubicBezTo>
                    <a:pt x="1171124" y="555455"/>
                    <a:pt x="1146581" y="531001"/>
                    <a:pt x="1116330" y="531001"/>
                  </a:cubicBezTo>
                  <a:close/>
                  <a:moveTo>
                    <a:pt x="1116330" y="165585"/>
                  </a:moveTo>
                  <a:cubicBezTo>
                    <a:pt x="1086028" y="165585"/>
                    <a:pt x="1061466" y="190115"/>
                    <a:pt x="1061466" y="220379"/>
                  </a:cubicBezTo>
                  <a:cubicBezTo>
                    <a:pt x="1061466" y="250642"/>
                    <a:pt x="1086028" y="275172"/>
                    <a:pt x="1116330" y="275172"/>
                  </a:cubicBezTo>
                  <a:cubicBezTo>
                    <a:pt x="1146632" y="275172"/>
                    <a:pt x="1171194" y="250642"/>
                    <a:pt x="1171194" y="220379"/>
                  </a:cubicBezTo>
                  <a:cubicBezTo>
                    <a:pt x="1171194" y="220359"/>
                    <a:pt x="1171194" y="220334"/>
                    <a:pt x="1171194" y="220315"/>
                  </a:cubicBezTo>
                  <a:cubicBezTo>
                    <a:pt x="1171156" y="190077"/>
                    <a:pt x="1146607" y="165585"/>
                    <a:pt x="1116330" y="165585"/>
                  </a:cubicBezTo>
                  <a:close/>
                </a:path>
              </a:pathLst>
            </a:custGeom>
            <a:solidFill>
              <a:srgbClr val="FFFFFF">
                <a:alpha val="2626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6" name="Google Shape;1146;p34"/>
            <p:cNvSpPr/>
            <p:nvPr/>
          </p:nvSpPr>
          <p:spPr>
            <a:xfrm>
              <a:off x="4799544" y="1606595"/>
              <a:ext cx="693848" cy="513616"/>
            </a:xfrm>
            <a:custGeom>
              <a:avLst/>
              <a:gdLst/>
              <a:ahLst/>
              <a:cxnLst/>
              <a:rect l="l" t="t" r="r" b="b"/>
              <a:pathLst>
                <a:path w="1850262" h="1369644" extrusionOk="0">
                  <a:moveTo>
                    <a:pt x="750570" y="896291"/>
                  </a:moveTo>
                  <a:cubicBezTo>
                    <a:pt x="720268" y="896291"/>
                    <a:pt x="695706" y="920821"/>
                    <a:pt x="695706" y="951084"/>
                  </a:cubicBezTo>
                  <a:cubicBezTo>
                    <a:pt x="695706" y="981347"/>
                    <a:pt x="720268" y="1005877"/>
                    <a:pt x="750570" y="1005877"/>
                  </a:cubicBezTo>
                  <a:cubicBezTo>
                    <a:pt x="780872" y="1005877"/>
                    <a:pt x="805434" y="981347"/>
                    <a:pt x="805434" y="951084"/>
                  </a:cubicBezTo>
                  <a:cubicBezTo>
                    <a:pt x="805434" y="920821"/>
                    <a:pt x="780872" y="896291"/>
                    <a:pt x="750570" y="896291"/>
                  </a:cubicBezTo>
                  <a:close/>
                  <a:moveTo>
                    <a:pt x="750570" y="1261643"/>
                  </a:moveTo>
                  <a:cubicBezTo>
                    <a:pt x="720268" y="1261643"/>
                    <a:pt x="695706" y="1286173"/>
                    <a:pt x="695706" y="1316437"/>
                  </a:cubicBezTo>
                  <a:cubicBezTo>
                    <a:pt x="695700" y="1325842"/>
                    <a:pt x="698151" y="1335088"/>
                    <a:pt x="702818" y="1343263"/>
                  </a:cubicBezTo>
                  <a:cubicBezTo>
                    <a:pt x="722274" y="1353473"/>
                    <a:pt x="742436" y="1362294"/>
                    <a:pt x="763143" y="1369645"/>
                  </a:cubicBezTo>
                  <a:cubicBezTo>
                    <a:pt x="792499" y="1362288"/>
                    <a:pt x="810324" y="1332558"/>
                    <a:pt x="802964" y="1303239"/>
                  </a:cubicBezTo>
                  <a:cubicBezTo>
                    <a:pt x="796906" y="1279128"/>
                    <a:pt x="775335" y="1262119"/>
                    <a:pt x="750443" y="1261833"/>
                  </a:cubicBezTo>
                  <a:close/>
                  <a:moveTo>
                    <a:pt x="527939" y="127"/>
                  </a:moveTo>
                  <a:cubicBezTo>
                    <a:pt x="507054" y="22050"/>
                    <a:pt x="507924" y="56734"/>
                    <a:pt x="529876" y="77592"/>
                  </a:cubicBezTo>
                  <a:cubicBezTo>
                    <a:pt x="551828" y="98450"/>
                    <a:pt x="586556" y="97582"/>
                    <a:pt x="607441" y="75658"/>
                  </a:cubicBezTo>
                  <a:cubicBezTo>
                    <a:pt x="627590" y="54502"/>
                    <a:pt x="627590" y="21283"/>
                    <a:pt x="607441" y="127"/>
                  </a:cubicBezTo>
                  <a:close/>
                  <a:moveTo>
                    <a:pt x="567690" y="348357"/>
                  </a:moveTo>
                  <a:cubicBezTo>
                    <a:pt x="537388" y="348357"/>
                    <a:pt x="512826" y="372887"/>
                    <a:pt x="512826" y="403150"/>
                  </a:cubicBezTo>
                  <a:cubicBezTo>
                    <a:pt x="512731" y="405008"/>
                    <a:pt x="512731" y="406873"/>
                    <a:pt x="512826" y="408731"/>
                  </a:cubicBezTo>
                  <a:cubicBezTo>
                    <a:pt x="515912" y="438835"/>
                    <a:pt x="542855" y="460740"/>
                    <a:pt x="572999" y="457652"/>
                  </a:cubicBezTo>
                  <a:cubicBezTo>
                    <a:pt x="598875" y="455007"/>
                    <a:pt x="619328" y="434574"/>
                    <a:pt x="621983" y="408731"/>
                  </a:cubicBezTo>
                  <a:cubicBezTo>
                    <a:pt x="622186" y="406879"/>
                    <a:pt x="622294" y="405014"/>
                    <a:pt x="622300" y="403150"/>
                  </a:cubicBezTo>
                  <a:cubicBezTo>
                    <a:pt x="622300" y="372988"/>
                    <a:pt x="597891" y="348496"/>
                    <a:pt x="567690" y="348357"/>
                  </a:cubicBezTo>
                  <a:close/>
                  <a:moveTo>
                    <a:pt x="750570" y="165712"/>
                  </a:moveTo>
                  <a:cubicBezTo>
                    <a:pt x="720268" y="165712"/>
                    <a:pt x="695706" y="190242"/>
                    <a:pt x="695706" y="220505"/>
                  </a:cubicBezTo>
                  <a:cubicBezTo>
                    <a:pt x="695706" y="250769"/>
                    <a:pt x="720268" y="275299"/>
                    <a:pt x="750570" y="275299"/>
                  </a:cubicBezTo>
                  <a:cubicBezTo>
                    <a:pt x="780872" y="275299"/>
                    <a:pt x="805434" y="250769"/>
                    <a:pt x="805434" y="220505"/>
                  </a:cubicBezTo>
                  <a:cubicBezTo>
                    <a:pt x="805434" y="220486"/>
                    <a:pt x="805434" y="220461"/>
                    <a:pt x="805434" y="220442"/>
                  </a:cubicBezTo>
                  <a:cubicBezTo>
                    <a:pt x="805472" y="190179"/>
                    <a:pt x="780936" y="165623"/>
                    <a:pt x="750634" y="165585"/>
                  </a:cubicBezTo>
                  <a:cubicBezTo>
                    <a:pt x="750615" y="165585"/>
                    <a:pt x="750589" y="165585"/>
                    <a:pt x="750570" y="165585"/>
                  </a:cubicBezTo>
                  <a:close/>
                  <a:moveTo>
                    <a:pt x="933450" y="1078935"/>
                  </a:moveTo>
                  <a:cubicBezTo>
                    <a:pt x="931583" y="1078942"/>
                    <a:pt x="929716" y="1079049"/>
                    <a:pt x="927862" y="1079252"/>
                  </a:cubicBezTo>
                  <a:cubicBezTo>
                    <a:pt x="899884" y="1082112"/>
                    <a:pt x="878605" y="1105641"/>
                    <a:pt x="878586" y="1133729"/>
                  </a:cubicBezTo>
                  <a:cubicBezTo>
                    <a:pt x="878491" y="1135587"/>
                    <a:pt x="878491" y="1137451"/>
                    <a:pt x="878586" y="1139309"/>
                  </a:cubicBezTo>
                  <a:cubicBezTo>
                    <a:pt x="881272" y="1165159"/>
                    <a:pt x="901725" y="1185586"/>
                    <a:pt x="927608" y="1188268"/>
                  </a:cubicBezTo>
                  <a:cubicBezTo>
                    <a:pt x="929462" y="1188471"/>
                    <a:pt x="931329" y="1188579"/>
                    <a:pt x="933196" y="1188585"/>
                  </a:cubicBezTo>
                  <a:cubicBezTo>
                    <a:pt x="961333" y="1188535"/>
                    <a:pt x="984879" y="1167264"/>
                    <a:pt x="987743" y="1139309"/>
                  </a:cubicBezTo>
                  <a:cubicBezTo>
                    <a:pt x="987838" y="1137451"/>
                    <a:pt x="987838" y="1135587"/>
                    <a:pt x="987743" y="1133729"/>
                  </a:cubicBezTo>
                  <a:cubicBezTo>
                    <a:pt x="987812" y="1103637"/>
                    <a:pt x="963574" y="1079119"/>
                    <a:pt x="933450" y="1078808"/>
                  </a:cubicBezTo>
                  <a:close/>
                  <a:moveTo>
                    <a:pt x="750570" y="531001"/>
                  </a:moveTo>
                  <a:cubicBezTo>
                    <a:pt x="720268" y="531001"/>
                    <a:pt x="695706" y="555531"/>
                    <a:pt x="695706" y="585795"/>
                  </a:cubicBezTo>
                  <a:cubicBezTo>
                    <a:pt x="695706" y="616058"/>
                    <a:pt x="720268" y="640588"/>
                    <a:pt x="750570" y="640588"/>
                  </a:cubicBezTo>
                  <a:cubicBezTo>
                    <a:pt x="780872" y="640588"/>
                    <a:pt x="805434" y="616058"/>
                    <a:pt x="805434" y="585795"/>
                  </a:cubicBezTo>
                  <a:cubicBezTo>
                    <a:pt x="805434" y="555531"/>
                    <a:pt x="780872" y="531001"/>
                    <a:pt x="750570" y="531001"/>
                  </a:cubicBezTo>
                  <a:close/>
                  <a:moveTo>
                    <a:pt x="567690" y="713646"/>
                  </a:moveTo>
                  <a:cubicBezTo>
                    <a:pt x="537388" y="713646"/>
                    <a:pt x="512826" y="738176"/>
                    <a:pt x="512826" y="768439"/>
                  </a:cubicBezTo>
                  <a:cubicBezTo>
                    <a:pt x="512826" y="798702"/>
                    <a:pt x="537388" y="823233"/>
                    <a:pt x="567690" y="823233"/>
                  </a:cubicBezTo>
                  <a:cubicBezTo>
                    <a:pt x="597992" y="823233"/>
                    <a:pt x="622554" y="798702"/>
                    <a:pt x="622554" y="768439"/>
                  </a:cubicBezTo>
                  <a:cubicBezTo>
                    <a:pt x="622554" y="738176"/>
                    <a:pt x="597992" y="713646"/>
                    <a:pt x="567690" y="713646"/>
                  </a:cubicBezTo>
                  <a:close/>
                  <a:moveTo>
                    <a:pt x="384810" y="896291"/>
                  </a:moveTo>
                  <a:cubicBezTo>
                    <a:pt x="367494" y="896291"/>
                    <a:pt x="351193" y="904478"/>
                    <a:pt x="340868" y="918360"/>
                  </a:cubicBezTo>
                  <a:cubicBezTo>
                    <a:pt x="356699" y="948376"/>
                    <a:pt x="372872" y="977466"/>
                    <a:pt x="389382" y="1005624"/>
                  </a:cubicBezTo>
                  <a:cubicBezTo>
                    <a:pt x="419583" y="1003639"/>
                    <a:pt x="442455" y="977580"/>
                    <a:pt x="440461" y="947418"/>
                  </a:cubicBezTo>
                  <a:cubicBezTo>
                    <a:pt x="438544" y="918271"/>
                    <a:pt x="414052" y="895770"/>
                    <a:pt x="384810" y="896291"/>
                  </a:cubicBezTo>
                  <a:close/>
                  <a:moveTo>
                    <a:pt x="201930" y="348357"/>
                  </a:moveTo>
                  <a:cubicBezTo>
                    <a:pt x="171628" y="348357"/>
                    <a:pt x="147066" y="372887"/>
                    <a:pt x="147066" y="403150"/>
                  </a:cubicBezTo>
                  <a:cubicBezTo>
                    <a:pt x="146971" y="405008"/>
                    <a:pt x="146971" y="406873"/>
                    <a:pt x="147066" y="408731"/>
                  </a:cubicBezTo>
                  <a:cubicBezTo>
                    <a:pt x="150152" y="438835"/>
                    <a:pt x="177095" y="460740"/>
                    <a:pt x="207239" y="457652"/>
                  </a:cubicBezTo>
                  <a:cubicBezTo>
                    <a:pt x="233115" y="455007"/>
                    <a:pt x="253568" y="434574"/>
                    <a:pt x="256222" y="408731"/>
                  </a:cubicBezTo>
                  <a:cubicBezTo>
                    <a:pt x="256426" y="406879"/>
                    <a:pt x="256534" y="405014"/>
                    <a:pt x="256540" y="403150"/>
                  </a:cubicBezTo>
                  <a:cubicBezTo>
                    <a:pt x="256540" y="372988"/>
                    <a:pt x="232131" y="348496"/>
                    <a:pt x="201930" y="348357"/>
                  </a:cubicBezTo>
                  <a:close/>
                  <a:moveTo>
                    <a:pt x="19050" y="165585"/>
                  </a:moveTo>
                  <a:cubicBezTo>
                    <a:pt x="12548" y="165591"/>
                    <a:pt x="6098" y="166752"/>
                    <a:pt x="0" y="169010"/>
                  </a:cubicBezTo>
                  <a:cubicBezTo>
                    <a:pt x="15791" y="201226"/>
                    <a:pt x="31350" y="234077"/>
                    <a:pt x="46672" y="267562"/>
                  </a:cubicBezTo>
                  <a:cubicBezTo>
                    <a:pt x="72803" y="252303"/>
                    <a:pt x="81597" y="218787"/>
                    <a:pt x="66319" y="192690"/>
                  </a:cubicBezTo>
                  <a:cubicBezTo>
                    <a:pt x="56496" y="175916"/>
                    <a:pt x="38506" y="165598"/>
                    <a:pt x="19050" y="165585"/>
                  </a:cubicBezTo>
                  <a:close/>
                  <a:moveTo>
                    <a:pt x="162179" y="0"/>
                  </a:moveTo>
                  <a:cubicBezTo>
                    <a:pt x="141294" y="21924"/>
                    <a:pt x="142164" y="56607"/>
                    <a:pt x="164116" y="77465"/>
                  </a:cubicBezTo>
                  <a:cubicBezTo>
                    <a:pt x="186068" y="98324"/>
                    <a:pt x="220796" y="97455"/>
                    <a:pt x="241681" y="75531"/>
                  </a:cubicBezTo>
                  <a:cubicBezTo>
                    <a:pt x="261830" y="54375"/>
                    <a:pt x="261830" y="21156"/>
                    <a:pt x="241681" y="0"/>
                  </a:cubicBezTo>
                  <a:close/>
                  <a:moveTo>
                    <a:pt x="567690" y="1078808"/>
                  </a:moveTo>
                  <a:cubicBezTo>
                    <a:pt x="537388" y="1078808"/>
                    <a:pt x="512826" y="1103339"/>
                    <a:pt x="512826" y="1133602"/>
                  </a:cubicBezTo>
                  <a:cubicBezTo>
                    <a:pt x="512731" y="1135460"/>
                    <a:pt x="512731" y="1137324"/>
                    <a:pt x="512826" y="1139182"/>
                  </a:cubicBezTo>
                  <a:cubicBezTo>
                    <a:pt x="515912" y="1169287"/>
                    <a:pt x="542855" y="1191192"/>
                    <a:pt x="572999" y="1188103"/>
                  </a:cubicBezTo>
                  <a:cubicBezTo>
                    <a:pt x="598875" y="1185459"/>
                    <a:pt x="619328" y="1165026"/>
                    <a:pt x="621983" y="1139182"/>
                  </a:cubicBezTo>
                  <a:cubicBezTo>
                    <a:pt x="622186" y="1137331"/>
                    <a:pt x="622294" y="1135466"/>
                    <a:pt x="622300" y="1133602"/>
                  </a:cubicBezTo>
                  <a:cubicBezTo>
                    <a:pt x="622300" y="1103440"/>
                    <a:pt x="597891" y="1078948"/>
                    <a:pt x="567690" y="1078808"/>
                  </a:cubicBezTo>
                  <a:close/>
                  <a:moveTo>
                    <a:pt x="384810" y="165585"/>
                  </a:moveTo>
                  <a:cubicBezTo>
                    <a:pt x="354508" y="165585"/>
                    <a:pt x="329946" y="190115"/>
                    <a:pt x="329946" y="220379"/>
                  </a:cubicBezTo>
                  <a:cubicBezTo>
                    <a:pt x="329946" y="250642"/>
                    <a:pt x="354508" y="275172"/>
                    <a:pt x="384810" y="275172"/>
                  </a:cubicBezTo>
                  <a:cubicBezTo>
                    <a:pt x="415112" y="275172"/>
                    <a:pt x="439674" y="250642"/>
                    <a:pt x="439674" y="220379"/>
                  </a:cubicBezTo>
                  <a:cubicBezTo>
                    <a:pt x="439674" y="220359"/>
                    <a:pt x="439674" y="220334"/>
                    <a:pt x="439674" y="220315"/>
                  </a:cubicBezTo>
                  <a:cubicBezTo>
                    <a:pt x="439674" y="190090"/>
                    <a:pt x="415138" y="165585"/>
                    <a:pt x="384874" y="165585"/>
                  </a:cubicBezTo>
                  <a:cubicBezTo>
                    <a:pt x="384854" y="165585"/>
                    <a:pt x="384829" y="165585"/>
                    <a:pt x="384810" y="165585"/>
                  </a:cubicBezTo>
                  <a:close/>
                  <a:moveTo>
                    <a:pt x="933450" y="713519"/>
                  </a:moveTo>
                  <a:cubicBezTo>
                    <a:pt x="931590" y="713424"/>
                    <a:pt x="929723" y="713424"/>
                    <a:pt x="927862" y="713519"/>
                  </a:cubicBezTo>
                  <a:cubicBezTo>
                    <a:pt x="897700" y="716772"/>
                    <a:pt x="875894" y="743827"/>
                    <a:pt x="879151" y="773950"/>
                  </a:cubicBezTo>
                  <a:cubicBezTo>
                    <a:pt x="881920" y="799584"/>
                    <a:pt x="902195" y="819827"/>
                    <a:pt x="927862" y="822599"/>
                  </a:cubicBezTo>
                  <a:cubicBezTo>
                    <a:pt x="929704" y="822599"/>
                    <a:pt x="931545" y="822599"/>
                    <a:pt x="933450" y="822599"/>
                  </a:cubicBezTo>
                  <a:cubicBezTo>
                    <a:pt x="963752" y="822599"/>
                    <a:pt x="988314" y="798068"/>
                    <a:pt x="988314" y="767805"/>
                  </a:cubicBezTo>
                  <a:cubicBezTo>
                    <a:pt x="988314" y="737542"/>
                    <a:pt x="963752" y="713012"/>
                    <a:pt x="933450" y="713012"/>
                  </a:cubicBezTo>
                  <a:close/>
                  <a:moveTo>
                    <a:pt x="384810" y="530874"/>
                  </a:moveTo>
                  <a:cubicBezTo>
                    <a:pt x="354508" y="530874"/>
                    <a:pt x="329946" y="555404"/>
                    <a:pt x="329946" y="585668"/>
                  </a:cubicBezTo>
                  <a:cubicBezTo>
                    <a:pt x="329946" y="615931"/>
                    <a:pt x="354508" y="640461"/>
                    <a:pt x="384810" y="640461"/>
                  </a:cubicBezTo>
                  <a:cubicBezTo>
                    <a:pt x="415112" y="640461"/>
                    <a:pt x="439674" y="615931"/>
                    <a:pt x="439674" y="585668"/>
                  </a:cubicBezTo>
                  <a:cubicBezTo>
                    <a:pt x="439604" y="555455"/>
                    <a:pt x="415061" y="531001"/>
                    <a:pt x="384810" y="531001"/>
                  </a:cubicBezTo>
                  <a:close/>
                  <a:moveTo>
                    <a:pt x="1847850" y="165585"/>
                  </a:moveTo>
                  <a:cubicBezTo>
                    <a:pt x="1817586" y="165420"/>
                    <a:pt x="1792916" y="189786"/>
                    <a:pt x="1792745" y="220011"/>
                  </a:cubicBezTo>
                  <a:cubicBezTo>
                    <a:pt x="1792662" y="235485"/>
                    <a:pt x="1799139" y="250274"/>
                    <a:pt x="1810576" y="260712"/>
                  </a:cubicBezTo>
                  <a:cubicBezTo>
                    <a:pt x="1823911" y="229048"/>
                    <a:pt x="1837138" y="197440"/>
                    <a:pt x="1850263" y="165902"/>
                  </a:cubicBezTo>
                  <a:close/>
                  <a:moveTo>
                    <a:pt x="1427226" y="951084"/>
                  </a:moveTo>
                  <a:cubicBezTo>
                    <a:pt x="1427232" y="966767"/>
                    <a:pt x="1433982" y="981690"/>
                    <a:pt x="1445768" y="992052"/>
                  </a:cubicBezTo>
                  <a:cubicBezTo>
                    <a:pt x="1464818" y="962563"/>
                    <a:pt x="1483868" y="931868"/>
                    <a:pt x="1502346" y="900222"/>
                  </a:cubicBezTo>
                  <a:cubicBezTo>
                    <a:pt x="1474292" y="888978"/>
                    <a:pt x="1442422" y="902582"/>
                    <a:pt x="1431163" y="930600"/>
                  </a:cubicBezTo>
                  <a:cubicBezTo>
                    <a:pt x="1428560" y="937075"/>
                    <a:pt x="1427226" y="943981"/>
                    <a:pt x="1427226" y="950957"/>
                  </a:cubicBezTo>
                  <a:close/>
                  <a:moveTo>
                    <a:pt x="1482090" y="531001"/>
                  </a:moveTo>
                  <a:cubicBezTo>
                    <a:pt x="1451788" y="531001"/>
                    <a:pt x="1427226" y="555531"/>
                    <a:pt x="1427226" y="585795"/>
                  </a:cubicBezTo>
                  <a:cubicBezTo>
                    <a:pt x="1427226" y="616058"/>
                    <a:pt x="1451788" y="640588"/>
                    <a:pt x="1482090" y="640588"/>
                  </a:cubicBezTo>
                  <a:cubicBezTo>
                    <a:pt x="1512392" y="640588"/>
                    <a:pt x="1536954" y="616058"/>
                    <a:pt x="1536954" y="585795"/>
                  </a:cubicBezTo>
                  <a:cubicBezTo>
                    <a:pt x="1536954" y="555531"/>
                    <a:pt x="1512392" y="531001"/>
                    <a:pt x="1482090" y="531001"/>
                  </a:cubicBezTo>
                  <a:close/>
                  <a:moveTo>
                    <a:pt x="1259459" y="127"/>
                  </a:moveTo>
                  <a:cubicBezTo>
                    <a:pt x="1238574" y="22050"/>
                    <a:pt x="1239444" y="56734"/>
                    <a:pt x="1261396" y="77592"/>
                  </a:cubicBezTo>
                  <a:cubicBezTo>
                    <a:pt x="1283348" y="98450"/>
                    <a:pt x="1318076" y="97582"/>
                    <a:pt x="1338961" y="75658"/>
                  </a:cubicBezTo>
                  <a:cubicBezTo>
                    <a:pt x="1359110" y="54502"/>
                    <a:pt x="1359110" y="21283"/>
                    <a:pt x="1338961" y="127"/>
                  </a:cubicBezTo>
                  <a:close/>
                  <a:moveTo>
                    <a:pt x="1482090" y="165585"/>
                  </a:moveTo>
                  <a:cubicBezTo>
                    <a:pt x="1451788" y="165585"/>
                    <a:pt x="1427226" y="190115"/>
                    <a:pt x="1427226" y="220379"/>
                  </a:cubicBezTo>
                  <a:cubicBezTo>
                    <a:pt x="1427226" y="250642"/>
                    <a:pt x="1451788" y="275172"/>
                    <a:pt x="1482090" y="275172"/>
                  </a:cubicBezTo>
                  <a:cubicBezTo>
                    <a:pt x="1512392" y="275172"/>
                    <a:pt x="1536954" y="250642"/>
                    <a:pt x="1536954" y="220379"/>
                  </a:cubicBezTo>
                  <a:cubicBezTo>
                    <a:pt x="1536954" y="220359"/>
                    <a:pt x="1536954" y="220334"/>
                    <a:pt x="1536954" y="220315"/>
                  </a:cubicBezTo>
                  <a:cubicBezTo>
                    <a:pt x="1536922" y="190077"/>
                    <a:pt x="1512367" y="165585"/>
                    <a:pt x="1482090" y="165585"/>
                  </a:cubicBezTo>
                  <a:close/>
                  <a:moveTo>
                    <a:pt x="1625219" y="0"/>
                  </a:moveTo>
                  <a:cubicBezTo>
                    <a:pt x="1604334" y="21924"/>
                    <a:pt x="1605204" y="56607"/>
                    <a:pt x="1627156" y="77465"/>
                  </a:cubicBezTo>
                  <a:cubicBezTo>
                    <a:pt x="1649108" y="98324"/>
                    <a:pt x="1683836" y="97455"/>
                    <a:pt x="1704721" y="75531"/>
                  </a:cubicBezTo>
                  <a:cubicBezTo>
                    <a:pt x="1724870" y="54375"/>
                    <a:pt x="1724870" y="21156"/>
                    <a:pt x="1704721" y="0"/>
                  </a:cubicBezTo>
                  <a:close/>
                  <a:moveTo>
                    <a:pt x="1299210" y="348230"/>
                  </a:moveTo>
                  <a:cubicBezTo>
                    <a:pt x="1268908" y="348230"/>
                    <a:pt x="1244346" y="372760"/>
                    <a:pt x="1244346" y="403023"/>
                  </a:cubicBezTo>
                  <a:cubicBezTo>
                    <a:pt x="1244251" y="404881"/>
                    <a:pt x="1244251" y="406746"/>
                    <a:pt x="1244346" y="408604"/>
                  </a:cubicBezTo>
                  <a:cubicBezTo>
                    <a:pt x="1247604" y="438728"/>
                    <a:pt x="1274693" y="460505"/>
                    <a:pt x="1304855" y="457252"/>
                  </a:cubicBezTo>
                  <a:cubicBezTo>
                    <a:pt x="1330522" y="454487"/>
                    <a:pt x="1350791" y="434238"/>
                    <a:pt x="1353566" y="408604"/>
                  </a:cubicBezTo>
                  <a:cubicBezTo>
                    <a:pt x="1353566" y="406765"/>
                    <a:pt x="1353566" y="404926"/>
                    <a:pt x="1353566" y="403023"/>
                  </a:cubicBezTo>
                  <a:cubicBezTo>
                    <a:pt x="1353496" y="373007"/>
                    <a:pt x="1329265" y="348636"/>
                    <a:pt x="1299210" y="348357"/>
                  </a:cubicBezTo>
                  <a:close/>
                  <a:moveTo>
                    <a:pt x="1664970" y="348230"/>
                  </a:moveTo>
                  <a:cubicBezTo>
                    <a:pt x="1634668" y="348230"/>
                    <a:pt x="1610106" y="372760"/>
                    <a:pt x="1610106" y="403023"/>
                  </a:cubicBezTo>
                  <a:cubicBezTo>
                    <a:pt x="1610106" y="404926"/>
                    <a:pt x="1610106" y="406765"/>
                    <a:pt x="1610106" y="408604"/>
                  </a:cubicBezTo>
                  <a:cubicBezTo>
                    <a:pt x="1613192" y="438708"/>
                    <a:pt x="1640135" y="460613"/>
                    <a:pt x="1670279" y="457525"/>
                  </a:cubicBezTo>
                  <a:cubicBezTo>
                    <a:pt x="1696155" y="454880"/>
                    <a:pt x="1716608" y="434447"/>
                    <a:pt x="1719263" y="408604"/>
                  </a:cubicBezTo>
                  <a:cubicBezTo>
                    <a:pt x="1719466" y="406752"/>
                    <a:pt x="1719574" y="404888"/>
                    <a:pt x="1719580" y="403023"/>
                  </a:cubicBezTo>
                  <a:cubicBezTo>
                    <a:pt x="1719510" y="372912"/>
                    <a:pt x="1695120" y="348496"/>
                    <a:pt x="1664970" y="348357"/>
                  </a:cubicBezTo>
                  <a:close/>
                  <a:moveTo>
                    <a:pt x="1299210" y="713519"/>
                  </a:moveTo>
                  <a:cubicBezTo>
                    <a:pt x="1268908" y="713519"/>
                    <a:pt x="1244346" y="738049"/>
                    <a:pt x="1244346" y="768312"/>
                  </a:cubicBezTo>
                  <a:cubicBezTo>
                    <a:pt x="1244346" y="798576"/>
                    <a:pt x="1268908" y="823106"/>
                    <a:pt x="1299210" y="823106"/>
                  </a:cubicBezTo>
                  <a:cubicBezTo>
                    <a:pt x="1329512" y="823106"/>
                    <a:pt x="1354074" y="798576"/>
                    <a:pt x="1354074" y="768312"/>
                  </a:cubicBezTo>
                  <a:cubicBezTo>
                    <a:pt x="1354004" y="738100"/>
                    <a:pt x="1329462" y="713646"/>
                    <a:pt x="1299210" y="713646"/>
                  </a:cubicBezTo>
                  <a:close/>
                  <a:moveTo>
                    <a:pt x="1116330" y="1261516"/>
                  </a:moveTo>
                  <a:cubicBezTo>
                    <a:pt x="1086066" y="1261478"/>
                    <a:pt x="1061498" y="1285951"/>
                    <a:pt x="1061466" y="1316183"/>
                  </a:cubicBezTo>
                  <a:cubicBezTo>
                    <a:pt x="1061447" y="1331936"/>
                    <a:pt x="1068229" y="1346934"/>
                    <a:pt x="1080071" y="1357342"/>
                  </a:cubicBezTo>
                  <a:cubicBezTo>
                    <a:pt x="1111701" y="1342628"/>
                    <a:pt x="1141838" y="1324897"/>
                    <a:pt x="1170051" y="1304387"/>
                  </a:cubicBezTo>
                  <a:cubicBezTo>
                    <a:pt x="1164438" y="1279293"/>
                    <a:pt x="1142073" y="1261504"/>
                    <a:pt x="1116330" y="1261643"/>
                  </a:cubicBezTo>
                  <a:close/>
                  <a:moveTo>
                    <a:pt x="933450" y="348293"/>
                  </a:moveTo>
                  <a:cubicBezTo>
                    <a:pt x="931590" y="348198"/>
                    <a:pt x="929723" y="348198"/>
                    <a:pt x="927862" y="348293"/>
                  </a:cubicBezTo>
                  <a:cubicBezTo>
                    <a:pt x="899859" y="351160"/>
                    <a:pt x="878567" y="374719"/>
                    <a:pt x="878586" y="402833"/>
                  </a:cubicBezTo>
                  <a:cubicBezTo>
                    <a:pt x="878491" y="404691"/>
                    <a:pt x="878491" y="406556"/>
                    <a:pt x="878586" y="408414"/>
                  </a:cubicBezTo>
                  <a:cubicBezTo>
                    <a:pt x="881297" y="434250"/>
                    <a:pt x="901738" y="454665"/>
                    <a:pt x="927608" y="457373"/>
                  </a:cubicBezTo>
                  <a:cubicBezTo>
                    <a:pt x="929469" y="457468"/>
                    <a:pt x="931335" y="457468"/>
                    <a:pt x="933196" y="457373"/>
                  </a:cubicBezTo>
                  <a:cubicBezTo>
                    <a:pt x="961320" y="457353"/>
                    <a:pt x="984879" y="436102"/>
                    <a:pt x="987743" y="408160"/>
                  </a:cubicBezTo>
                  <a:cubicBezTo>
                    <a:pt x="987838" y="406302"/>
                    <a:pt x="987838" y="404437"/>
                    <a:pt x="987743" y="402579"/>
                  </a:cubicBezTo>
                  <a:cubicBezTo>
                    <a:pt x="987431" y="372760"/>
                    <a:pt x="963308" y="348667"/>
                    <a:pt x="933450" y="348357"/>
                  </a:cubicBezTo>
                  <a:close/>
                  <a:moveTo>
                    <a:pt x="1116330" y="896227"/>
                  </a:moveTo>
                  <a:cubicBezTo>
                    <a:pt x="1086028" y="896227"/>
                    <a:pt x="1061466" y="920757"/>
                    <a:pt x="1061466" y="951021"/>
                  </a:cubicBezTo>
                  <a:cubicBezTo>
                    <a:pt x="1061466" y="981284"/>
                    <a:pt x="1086028" y="1005814"/>
                    <a:pt x="1116330" y="1005814"/>
                  </a:cubicBezTo>
                  <a:cubicBezTo>
                    <a:pt x="1146632" y="1005814"/>
                    <a:pt x="1171194" y="981284"/>
                    <a:pt x="1171194" y="951021"/>
                  </a:cubicBezTo>
                  <a:cubicBezTo>
                    <a:pt x="1171156" y="920783"/>
                    <a:pt x="1146607" y="896291"/>
                    <a:pt x="1116330" y="896291"/>
                  </a:cubicBezTo>
                  <a:close/>
                  <a:moveTo>
                    <a:pt x="893636" y="127"/>
                  </a:moveTo>
                  <a:cubicBezTo>
                    <a:pt x="872788" y="22088"/>
                    <a:pt x="873709" y="56766"/>
                    <a:pt x="895699" y="77586"/>
                  </a:cubicBezTo>
                  <a:cubicBezTo>
                    <a:pt x="904494" y="85919"/>
                    <a:pt x="915803" y="91107"/>
                    <a:pt x="927862" y="92337"/>
                  </a:cubicBezTo>
                  <a:cubicBezTo>
                    <a:pt x="929716" y="92540"/>
                    <a:pt x="931583" y="92648"/>
                    <a:pt x="933450" y="92654"/>
                  </a:cubicBezTo>
                  <a:cubicBezTo>
                    <a:pt x="963752" y="92635"/>
                    <a:pt x="988301" y="68092"/>
                    <a:pt x="988282" y="37829"/>
                  </a:cubicBezTo>
                  <a:cubicBezTo>
                    <a:pt x="988276" y="23794"/>
                    <a:pt x="982878" y="10299"/>
                    <a:pt x="973201" y="127"/>
                  </a:cubicBezTo>
                  <a:close/>
                  <a:moveTo>
                    <a:pt x="1299210" y="1078808"/>
                  </a:moveTo>
                  <a:cubicBezTo>
                    <a:pt x="1268908" y="1078808"/>
                    <a:pt x="1244346" y="1103339"/>
                    <a:pt x="1244346" y="1133602"/>
                  </a:cubicBezTo>
                  <a:cubicBezTo>
                    <a:pt x="1244251" y="1135460"/>
                    <a:pt x="1244251" y="1137324"/>
                    <a:pt x="1244346" y="1139182"/>
                  </a:cubicBezTo>
                  <a:cubicBezTo>
                    <a:pt x="1247140" y="1166345"/>
                    <a:pt x="1269536" y="1187304"/>
                    <a:pt x="1296861" y="1188332"/>
                  </a:cubicBezTo>
                  <a:cubicBezTo>
                    <a:pt x="1315739" y="1167575"/>
                    <a:pt x="1334326" y="1145569"/>
                    <a:pt x="1352614" y="1122313"/>
                  </a:cubicBezTo>
                  <a:cubicBezTo>
                    <a:pt x="1347311" y="1097048"/>
                    <a:pt x="1325055" y="1078916"/>
                    <a:pt x="1299210" y="1078808"/>
                  </a:cubicBezTo>
                  <a:close/>
                  <a:moveTo>
                    <a:pt x="1116330" y="530874"/>
                  </a:moveTo>
                  <a:cubicBezTo>
                    <a:pt x="1086028" y="530874"/>
                    <a:pt x="1061466" y="555404"/>
                    <a:pt x="1061466" y="585668"/>
                  </a:cubicBezTo>
                  <a:cubicBezTo>
                    <a:pt x="1061466" y="615931"/>
                    <a:pt x="1086028" y="640461"/>
                    <a:pt x="1116330" y="640461"/>
                  </a:cubicBezTo>
                  <a:cubicBezTo>
                    <a:pt x="1146632" y="640461"/>
                    <a:pt x="1171194" y="615931"/>
                    <a:pt x="1171194" y="585668"/>
                  </a:cubicBezTo>
                  <a:cubicBezTo>
                    <a:pt x="1171124" y="555455"/>
                    <a:pt x="1146581" y="531001"/>
                    <a:pt x="1116330" y="531001"/>
                  </a:cubicBezTo>
                  <a:close/>
                  <a:moveTo>
                    <a:pt x="1116330" y="165585"/>
                  </a:moveTo>
                  <a:cubicBezTo>
                    <a:pt x="1086028" y="165585"/>
                    <a:pt x="1061466" y="190115"/>
                    <a:pt x="1061466" y="220379"/>
                  </a:cubicBezTo>
                  <a:cubicBezTo>
                    <a:pt x="1061466" y="250642"/>
                    <a:pt x="1086028" y="275172"/>
                    <a:pt x="1116330" y="275172"/>
                  </a:cubicBezTo>
                  <a:cubicBezTo>
                    <a:pt x="1146632" y="275172"/>
                    <a:pt x="1171194" y="250642"/>
                    <a:pt x="1171194" y="220379"/>
                  </a:cubicBezTo>
                  <a:cubicBezTo>
                    <a:pt x="1171194" y="220359"/>
                    <a:pt x="1171194" y="220334"/>
                    <a:pt x="1171194" y="220315"/>
                  </a:cubicBezTo>
                  <a:cubicBezTo>
                    <a:pt x="1171156" y="190077"/>
                    <a:pt x="1146607" y="165585"/>
                    <a:pt x="1116330" y="165585"/>
                  </a:cubicBezTo>
                  <a:close/>
                </a:path>
              </a:pathLst>
            </a:custGeom>
            <a:solidFill>
              <a:srgbClr val="04152C">
                <a:alpha val="134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7" name="Google Shape;1147;p34"/>
            <p:cNvSpPr/>
            <p:nvPr/>
          </p:nvSpPr>
          <p:spPr>
            <a:xfrm rot="10800000" flipH="1">
              <a:off x="4377375" y="1454281"/>
              <a:ext cx="389112" cy="153155"/>
            </a:xfrm>
            <a:custGeom>
              <a:avLst/>
              <a:gdLst/>
              <a:ahLst/>
              <a:cxnLst/>
              <a:rect l="l" t="t" r="r" b="b"/>
              <a:pathLst>
                <a:path w="1225550" h="380509" extrusionOk="0">
                  <a:moveTo>
                    <a:pt x="607632" y="380510"/>
                  </a:moveTo>
                  <a:cubicBezTo>
                    <a:pt x="862712" y="380510"/>
                    <a:pt x="1059435" y="217271"/>
                    <a:pt x="1225550" y="0"/>
                  </a:cubicBezTo>
                  <a:lnTo>
                    <a:pt x="0" y="0"/>
                  </a:lnTo>
                  <a:cubicBezTo>
                    <a:pt x="173101" y="220442"/>
                    <a:pt x="370078" y="380510"/>
                    <a:pt x="607632" y="380510"/>
                  </a:cubicBezTo>
                  <a:close/>
                </a:path>
              </a:pathLst>
            </a:custGeom>
            <a:solidFill>
              <a:srgbClr val="17A89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8" name="Google Shape;1148;p34"/>
            <p:cNvSpPr/>
            <p:nvPr/>
          </p:nvSpPr>
          <p:spPr>
            <a:xfrm flipH="1">
              <a:off x="774577" y="1131008"/>
              <a:ext cx="683038" cy="475637"/>
            </a:xfrm>
            <a:custGeom>
              <a:avLst/>
              <a:gdLst/>
              <a:ahLst/>
              <a:cxnLst/>
              <a:rect l="l" t="t" r="r" b="b"/>
              <a:pathLst>
                <a:path w="1821434" h="1268365" extrusionOk="0">
                  <a:moveTo>
                    <a:pt x="840804" y="0"/>
                  </a:moveTo>
                  <a:cubicBezTo>
                    <a:pt x="537718" y="0"/>
                    <a:pt x="314134" y="728422"/>
                    <a:pt x="0" y="1268366"/>
                  </a:cubicBezTo>
                  <a:lnTo>
                    <a:pt x="1821435" y="1268366"/>
                  </a:lnTo>
                  <a:cubicBezTo>
                    <a:pt x="1438784" y="781440"/>
                    <a:pt x="1172337" y="0"/>
                    <a:pt x="840804" y="0"/>
                  </a:cubicBezTo>
                  <a:close/>
                </a:path>
              </a:pathLst>
            </a:custGeom>
            <a:gradFill>
              <a:gsLst>
                <a:gs pos="0">
                  <a:srgbClr val="C182FF">
                    <a:alpha val="53333"/>
                  </a:srgbClr>
                </a:gs>
                <a:gs pos="100000">
                  <a:srgbClr val="002FFF">
                    <a:alpha val="58431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9" name="Google Shape;1149;p34"/>
            <p:cNvSpPr/>
            <p:nvPr/>
          </p:nvSpPr>
          <p:spPr>
            <a:xfrm>
              <a:off x="4571564" y="989079"/>
              <a:ext cx="4572000" cy="1110066"/>
            </a:xfrm>
            <a:custGeom>
              <a:avLst/>
              <a:gdLst/>
              <a:ahLst/>
              <a:cxnLst/>
              <a:rect l="l" t="t" r="r" b="b"/>
              <a:pathLst>
                <a:path w="12192000" h="2960175" extrusionOk="0">
                  <a:moveTo>
                    <a:pt x="0" y="333390"/>
                  </a:moveTo>
                  <a:cubicBezTo>
                    <a:pt x="514350" y="333390"/>
                    <a:pt x="699072" y="1437375"/>
                    <a:pt x="1490980" y="1437375"/>
                  </a:cubicBezTo>
                  <a:cubicBezTo>
                    <a:pt x="2642870" y="1437375"/>
                    <a:pt x="2642870" y="0"/>
                    <a:pt x="3794697" y="0"/>
                  </a:cubicBezTo>
                  <a:cubicBezTo>
                    <a:pt x="4946523" y="0"/>
                    <a:pt x="4946650" y="2960175"/>
                    <a:pt x="6098413" y="2960175"/>
                  </a:cubicBezTo>
                  <a:cubicBezTo>
                    <a:pt x="7250176" y="2960175"/>
                    <a:pt x="7250303" y="571082"/>
                    <a:pt x="8402130" y="571082"/>
                  </a:cubicBezTo>
                  <a:cubicBezTo>
                    <a:pt x="9553956" y="571082"/>
                    <a:pt x="9490519" y="2769920"/>
                    <a:pt x="10642600" y="2769920"/>
                  </a:cubicBezTo>
                  <a:cubicBezTo>
                    <a:pt x="11588052" y="2769920"/>
                    <a:pt x="11586337" y="903964"/>
                    <a:pt x="12192000" y="235155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0" name="Google Shape;1150;p34"/>
            <p:cNvSpPr/>
            <p:nvPr/>
          </p:nvSpPr>
          <p:spPr>
            <a:xfrm flipH="1">
              <a:off x="218" y="989079"/>
              <a:ext cx="4572000" cy="1110066"/>
            </a:xfrm>
            <a:custGeom>
              <a:avLst/>
              <a:gdLst/>
              <a:ahLst/>
              <a:cxnLst/>
              <a:rect l="l" t="t" r="r" b="b"/>
              <a:pathLst>
                <a:path w="12192000" h="2960175" extrusionOk="0">
                  <a:moveTo>
                    <a:pt x="0" y="333390"/>
                  </a:moveTo>
                  <a:cubicBezTo>
                    <a:pt x="514350" y="333390"/>
                    <a:pt x="699072" y="1437375"/>
                    <a:pt x="1490980" y="1437375"/>
                  </a:cubicBezTo>
                  <a:cubicBezTo>
                    <a:pt x="2642870" y="1437375"/>
                    <a:pt x="2642870" y="0"/>
                    <a:pt x="3794697" y="0"/>
                  </a:cubicBezTo>
                  <a:cubicBezTo>
                    <a:pt x="4946523" y="0"/>
                    <a:pt x="4946650" y="2960175"/>
                    <a:pt x="6098413" y="2960175"/>
                  </a:cubicBezTo>
                  <a:cubicBezTo>
                    <a:pt x="7250176" y="2960175"/>
                    <a:pt x="7250303" y="571082"/>
                    <a:pt x="8402130" y="571082"/>
                  </a:cubicBezTo>
                  <a:cubicBezTo>
                    <a:pt x="9553956" y="571082"/>
                    <a:pt x="9490519" y="2769920"/>
                    <a:pt x="10642600" y="2769920"/>
                  </a:cubicBezTo>
                  <a:cubicBezTo>
                    <a:pt x="11588052" y="2769920"/>
                    <a:pt x="11586337" y="903964"/>
                    <a:pt x="12192000" y="235155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51" name="Google Shape;1151;p34"/>
          <p:cNvSpPr/>
          <p:nvPr/>
        </p:nvSpPr>
        <p:spPr>
          <a:xfrm>
            <a:off x="3641050" y="1640725"/>
            <a:ext cx="1862100" cy="1862100"/>
          </a:xfrm>
          <a:prstGeom prst="ellipse">
            <a:avLst/>
          </a:prstGeom>
          <a:gradFill>
            <a:gsLst>
              <a:gs pos="0">
                <a:srgbClr val="BEF176"/>
              </a:gs>
              <a:gs pos="50000">
                <a:schemeClr val="accent2"/>
              </a:gs>
              <a:gs pos="100000">
                <a:srgbClr val="AF9FFF"/>
              </a:gs>
            </a:gsLst>
            <a:lin ang="5400012" scaled="0"/>
          </a:gradFill>
          <a:ln>
            <a:noFill/>
          </a:ln>
          <a:effectLst>
            <a:outerShdw blurRad="285750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2" name="Google Shape;1152;p34"/>
          <p:cNvSpPr txBox="1">
            <a:spLocks noGrp="1"/>
          </p:cNvSpPr>
          <p:nvPr>
            <p:ph type="ctrTitle" idx="4294967295"/>
          </p:nvPr>
        </p:nvSpPr>
        <p:spPr>
          <a:xfrm>
            <a:off x="1439400" y="978575"/>
            <a:ext cx="6265200" cy="472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rgbClr val="BEF176"/>
                </a:solidFill>
              </a:rPr>
              <a:t>THANKS!</a:t>
            </a:r>
            <a:endParaRPr sz="3000" dirty="0">
              <a:solidFill>
                <a:srgbClr val="BEF176"/>
              </a:solidFill>
            </a:endParaRPr>
          </a:p>
        </p:txBody>
      </p:sp>
      <p:sp>
        <p:nvSpPr>
          <p:cNvPr id="1153" name="Google Shape;1153;p34"/>
          <p:cNvSpPr txBox="1">
            <a:spLocks noGrp="1"/>
          </p:cNvSpPr>
          <p:nvPr>
            <p:ph type="subTitle" idx="4294967295"/>
          </p:nvPr>
        </p:nvSpPr>
        <p:spPr>
          <a:xfrm>
            <a:off x="952875" y="3706325"/>
            <a:ext cx="7238400" cy="601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AF9FFF"/>
                </a:solidFill>
                <a:latin typeface="Catamaran"/>
                <a:ea typeface="Catamaran"/>
                <a:cs typeface="Catamaran"/>
                <a:sym typeface="Catamaran"/>
              </a:rPr>
              <a:t>Any questions?</a:t>
            </a:r>
            <a:endParaRPr sz="1800" dirty="0">
              <a:solidFill>
                <a:srgbClr val="AF9FFF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dirty="0">
              <a:solidFill>
                <a:srgbClr val="AF9FFF"/>
              </a:solidFill>
            </a:endParaRPr>
          </a:p>
        </p:txBody>
      </p:sp>
      <p:sp>
        <p:nvSpPr>
          <p:cNvPr id="1154" name="Google Shape;1154;p34"/>
          <p:cNvSpPr txBox="1">
            <a:spLocks noGrp="1"/>
          </p:cNvSpPr>
          <p:nvPr>
            <p:ph type="sldNum" idx="12"/>
          </p:nvPr>
        </p:nvSpPr>
        <p:spPr>
          <a:xfrm>
            <a:off x="4297650" y="4413799"/>
            <a:ext cx="548700" cy="72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grpSp>
        <p:nvGrpSpPr>
          <p:cNvPr id="1155" name="Google Shape;1155;p34"/>
          <p:cNvGrpSpPr/>
          <p:nvPr/>
        </p:nvGrpSpPr>
        <p:grpSpPr>
          <a:xfrm>
            <a:off x="4096180" y="2124104"/>
            <a:ext cx="951348" cy="895031"/>
            <a:chOff x="5972700" y="2330200"/>
            <a:chExt cx="411625" cy="387275"/>
          </a:xfrm>
        </p:grpSpPr>
        <p:sp>
          <p:nvSpPr>
            <p:cNvPr id="1156" name="Google Shape;1156;p34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l" t="t" r="r" b="b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34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l" t="t" r="r" b="b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889411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15"/>
          <p:cNvSpPr txBox="1">
            <a:spLocks noGrp="1"/>
          </p:cNvSpPr>
          <p:nvPr>
            <p:ph type="ctrTitle"/>
          </p:nvPr>
        </p:nvSpPr>
        <p:spPr>
          <a:xfrm>
            <a:off x="855300" y="775855"/>
            <a:ext cx="7433400" cy="1606515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solidFill>
                  <a:srgbClr val="8097FF"/>
                </a:solidFill>
              </a:rPr>
              <a:t>1.</a:t>
            </a:r>
            <a:endParaRPr dirty="0">
              <a:solidFill>
                <a:srgbClr val="8097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Introduzione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24195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22"/>
          <p:cNvSpPr txBox="1">
            <a:spLocks noGrp="1"/>
          </p:cNvSpPr>
          <p:nvPr>
            <p:ph type="title" idx="4294967295"/>
          </p:nvPr>
        </p:nvSpPr>
        <p:spPr>
          <a:xfrm>
            <a:off x="732671" y="295186"/>
            <a:ext cx="7678657" cy="40875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solidFill>
                  <a:schemeClr val="tx1"/>
                </a:solidFill>
                <a:latin typeface="+mj-lt"/>
              </a:rPr>
              <a:t>Un panorama dell’ascolto di musica nel mondo</a:t>
            </a:r>
            <a:endParaRPr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92" name="Google Shape;792;p22"/>
          <p:cNvSpPr txBox="1">
            <a:spLocks noGrp="1"/>
          </p:cNvSpPr>
          <p:nvPr>
            <p:ph type="sldNum" idx="12"/>
          </p:nvPr>
        </p:nvSpPr>
        <p:spPr>
          <a:xfrm>
            <a:off x="4297650" y="4413799"/>
            <a:ext cx="548700" cy="72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4</a:t>
            </a:r>
            <a:endParaRPr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157042E6-BFD3-4665-AD6B-A1434D3A60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676" y="602605"/>
            <a:ext cx="8148645" cy="2980545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A00D224A-2CEF-44CE-86CE-D6837A820D4D}"/>
              </a:ext>
            </a:extLst>
          </p:cNvPr>
          <p:cNvSpPr txBox="1"/>
          <p:nvPr/>
        </p:nvSpPr>
        <p:spPr>
          <a:xfrm>
            <a:off x="6573439" y="3242169"/>
            <a:ext cx="2072882" cy="33855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800" b="0" i="0" u="none" strike="noStrike" baseline="0" dirty="0">
                <a:solidFill>
                  <a:schemeClr val="tx1"/>
                </a:solidFill>
                <a:latin typeface="+mn-lt"/>
              </a:rPr>
              <a:t>https://www.scfitalia.it/kdocs/2021251/ifpi_engaging_with_music_poster.pdf</a:t>
            </a:r>
          </a:p>
        </p:txBody>
      </p:sp>
    </p:spTree>
    <p:extLst>
      <p:ext uri="{BB962C8B-B14F-4D97-AF65-F5344CB8AC3E}">
        <p14:creationId xmlns:p14="http://schemas.microsoft.com/office/powerpoint/2010/main" val="39712965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16"/>
          <p:cNvSpPr txBox="1">
            <a:spLocks noGrp="1"/>
          </p:cNvSpPr>
          <p:nvPr>
            <p:ph type="body" idx="1"/>
          </p:nvPr>
        </p:nvSpPr>
        <p:spPr>
          <a:xfrm>
            <a:off x="1128485" y="1563085"/>
            <a:ext cx="6945327" cy="338144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spcAft>
                <a:spcPts val="800"/>
              </a:spcAft>
              <a:buNone/>
            </a:pPr>
            <a:r>
              <a:rPr lang="en-US" sz="1600" dirty="0"/>
              <a:t>“</a:t>
            </a:r>
            <a:r>
              <a:rPr lang="en-US" sz="1600" i="1" dirty="0"/>
              <a:t>Recommender systems are one of</a:t>
            </a:r>
          </a:p>
          <a:p>
            <a:pPr marL="0" lvl="0" indent="0" algn="ctr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600" i="1" dirty="0"/>
              <a:t>those applications that can filter information in a personalized manner</a:t>
            </a:r>
            <a:r>
              <a:rPr lang="en-US" sz="1600" dirty="0"/>
              <a:t>” </a:t>
            </a:r>
          </a:p>
          <a:p>
            <a:pPr marL="0" lvl="0" indent="0" algn="ctr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300" dirty="0"/>
              <a:t>(Schafer et al. 2001)</a:t>
            </a:r>
          </a:p>
          <a:p>
            <a:pPr marL="0" indent="0">
              <a:spcAft>
                <a:spcPts val="800"/>
              </a:spcAft>
              <a:buNone/>
            </a:pPr>
            <a:r>
              <a:rPr lang="en-US" sz="1600" dirty="0"/>
              <a:t>“</a:t>
            </a:r>
            <a:r>
              <a:rPr lang="en-US" sz="1600" i="1" dirty="0"/>
              <a:t>Recommender systems produce suggestions and recommendations to assist their users in many decision-making processes</a:t>
            </a:r>
            <a:r>
              <a:rPr lang="en-US" sz="1600" dirty="0"/>
              <a:t>” </a:t>
            </a:r>
          </a:p>
          <a:p>
            <a:pPr marL="0" indent="0">
              <a:spcAft>
                <a:spcPts val="800"/>
              </a:spcAft>
              <a:buNone/>
            </a:pPr>
            <a:r>
              <a:rPr lang="en-US" sz="1300" dirty="0"/>
              <a:t>(</a:t>
            </a:r>
            <a:r>
              <a:rPr lang="en-US" sz="1300" dirty="0" err="1"/>
              <a:t>Batmaz</a:t>
            </a:r>
            <a:r>
              <a:rPr lang="en-US" sz="1300" dirty="0"/>
              <a:t> et al. 2018)</a:t>
            </a:r>
          </a:p>
          <a:p>
            <a:pPr marL="0" indent="0">
              <a:spcAft>
                <a:spcPts val="800"/>
              </a:spcAft>
              <a:buNone/>
            </a:pPr>
            <a:r>
              <a:rPr lang="en-US" sz="1600" dirty="0"/>
              <a:t>“</a:t>
            </a:r>
            <a:r>
              <a:rPr lang="en-US" sz="1600" i="1" dirty="0"/>
              <a:t>Recommender Systems (RSs) are software tools and techniques providing suggestions for items to be of use to a user.</a:t>
            </a:r>
            <a:r>
              <a:rPr lang="en-US" sz="1600" dirty="0"/>
              <a:t>” </a:t>
            </a:r>
          </a:p>
          <a:p>
            <a:pPr marL="0" indent="0">
              <a:spcAft>
                <a:spcPts val="800"/>
              </a:spcAft>
              <a:buNone/>
            </a:pPr>
            <a:r>
              <a:rPr lang="en-US" sz="1300" dirty="0"/>
              <a:t>(Ricci et al. 2011)</a:t>
            </a:r>
          </a:p>
          <a:p>
            <a:pPr marL="342900" indent="-342900">
              <a:spcAft>
                <a:spcPts val="800"/>
              </a:spcAft>
            </a:pPr>
            <a:endParaRPr lang="en-US" sz="1800" dirty="0"/>
          </a:p>
          <a:p>
            <a:pPr marL="342900" indent="-342900">
              <a:spcAft>
                <a:spcPts val="800"/>
              </a:spcAft>
            </a:pPr>
            <a:endParaRPr lang="it-IT" sz="1800" dirty="0"/>
          </a:p>
        </p:txBody>
      </p:sp>
      <p:sp>
        <p:nvSpPr>
          <p:cNvPr id="734" name="Google Shape;734;p16"/>
          <p:cNvSpPr txBox="1">
            <a:spLocks noGrp="1"/>
          </p:cNvSpPr>
          <p:nvPr>
            <p:ph type="sldNum" idx="12"/>
          </p:nvPr>
        </p:nvSpPr>
        <p:spPr>
          <a:xfrm>
            <a:off x="4297650" y="4413799"/>
            <a:ext cx="548700" cy="72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366290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8BEB4413-2EAE-447A-95A0-076F2C0A0F1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6</a:t>
            </a:fld>
            <a:endParaRPr lang="it-IT" dirty="0"/>
          </a:p>
        </p:txBody>
      </p:sp>
      <p:sp>
        <p:nvSpPr>
          <p:cNvPr id="5" name="Ovale 4">
            <a:extLst>
              <a:ext uri="{FF2B5EF4-FFF2-40B4-BE49-F238E27FC236}">
                <a16:creationId xmlns:a16="http://schemas.microsoft.com/office/drawing/2014/main" id="{59EFF37B-0CDF-4989-95A0-2D9A8C2218DA}"/>
              </a:ext>
            </a:extLst>
          </p:cNvPr>
          <p:cNvSpPr/>
          <p:nvPr/>
        </p:nvSpPr>
        <p:spPr>
          <a:xfrm>
            <a:off x="3371850" y="334872"/>
            <a:ext cx="5043488" cy="4286251"/>
          </a:xfrm>
          <a:prstGeom prst="ellipse">
            <a:avLst/>
          </a:prstGeom>
          <a:noFill/>
          <a:ln w="57150">
            <a:solidFill>
              <a:srgbClr val="6DDD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7" name="Ovale 6">
            <a:extLst>
              <a:ext uri="{FF2B5EF4-FFF2-40B4-BE49-F238E27FC236}">
                <a16:creationId xmlns:a16="http://schemas.microsoft.com/office/drawing/2014/main" id="{EF174F09-9D6D-49AA-B794-790B3D525614}"/>
              </a:ext>
            </a:extLst>
          </p:cNvPr>
          <p:cNvSpPr/>
          <p:nvPr/>
        </p:nvSpPr>
        <p:spPr>
          <a:xfrm>
            <a:off x="728662" y="334874"/>
            <a:ext cx="5043488" cy="4286251"/>
          </a:xfrm>
          <a:prstGeom prst="ellipse">
            <a:avLst/>
          </a:prstGeom>
          <a:noFill/>
          <a:ln w="571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91AC7658-7DEA-4207-94F6-110454C6E45A}"/>
              </a:ext>
            </a:extLst>
          </p:cNvPr>
          <p:cNvSpPr txBox="1"/>
          <p:nvPr/>
        </p:nvSpPr>
        <p:spPr>
          <a:xfrm>
            <a:off x="940591" y="1970167"/>
            <a:ext cx="244316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000" b="1" dirty="0" err="1">
                <a:solidFill>
                  <a:schemeClr val="tx1"/>
                </a:solidFill>
                <a:latin typeface="Catamaran Thin" panose="020B0604020202020204" charset="0"/>
                <a:cs typeface="Catamaran Thin" panose="020B0604020202020204" charset="0"/>
              </a:rPr>
              <a:t>Affective</a:t>
            </a:r>
            <a:endParaRPr lang="it-IT" sz="3000" b="1" dirty="0">
              <a:solidFill>
                <a:schemeClr val="tx1"/>
              </a:solidFill>
              <a:latin typeface="Catamaran Thin" panose="020B0604020202020204" charset="0"/>
              <a:cs typeface="Catamaran Thin" panose="020B0604020202020204" charset="0"/>
            </a:endParaRPr>
          </a:p>
          <a:p>
            <a:r>
              <a:rPr lang="it-IT" sz="3000" b="1" dirty="0">
                <a:solidFill>
                  <a:schemeClr val="tx1"/>
                </a:solidFill>
                <a:latin typeface="Catamaran Thin" panose="020B0604020202020204" charset="0"/>
                <a:cs typeface="Catamaran Thin" panose="020B0604020202020204" charset="0"/>
              </a:rPr>
              <a:t>Computing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93A9A166-D27B-4AF3-B1BA-FB6647822E83}"/>
              </a:ext>
            </a:extLst>
          </p:cNvPr>
          <p:cNvSpPr txBox="1"/>
          <p:nvPr/>
        </p:nvSpPr>
        <p:spPr>
          <a:xfrm>
            <a:off x="5610353" y="1970167"/>
            <a:ext cx="267414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3000" b="1" dirty="0" err="1">
                <a:solidFill>
                  <a:schemeClr val="tx1"/>
                </a:solidFill>
                <a:latin typeface="Catamaran Thin" panose="020B0604020202020204" charset="0"/>
                <a:cs typeface="Catamaran Thin" panose="020B0604020202020204" charset="0"/>
              </a:rPr>
              <a:t>Recommender</a:t>
            </a:r>
            <a:endParaRPr lang="it-IT" sz="3000" b="1" dirty="0">
              <a:solidFill>
                <a:schemeClr val="tx1"/>
              </a:solidFill>
              <a:latin typeface="Catamaran Thin" panose="020B0604020202020204" charset="0"/>
              <a:cs typeface="Catamaran Thin" panose="020B0604020202020204" charset="0"/>
            </a:endParaRPr>
          </a:p>
          <a:p>
            <a:pPr algn="r"/>
            <a:r>
              <a:rPr lang="it-IT" sz="3000" b="1" dirty="0">
                <a:solidFill>
                  <a:schemeClr val="tx1"/>
                </a:solidFill>
                <a:latin typeface="Catamaran Thin" panose="020B0604020202020204" charset="0"/>
                <a:cs typeface="Catamaran Thin" panose="020B0604020202020204" charset="0"/>
              </a:rPr>
              <a:t>System</a:t>
            </a:r>
          </a:p>
        </p:txBody>
      </p:sp>
      <p:pic>
        <p:nvPicPr>
          <p:cNvPr id="15" name="Immagine 14" descr="Immagine che contiene freccia&#10;&#10;Descrizione generata automaticamente">
            <a:extLst>
              <a:ext uri="{FF2B5EF4-FFF2-40B4-BE49-F238E27FC236}">
                <a16:creationId xmlns:a16="http://schemas.microsoft.com/office/drawing/2014/main" id="{FCA13175-DBCE-41A5-AFD5-519BF4DD77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095" t="13653" r="15118" b="9544"/>
          <a:stretch/>
        </p:blipFill>
        <p:spPr>
          <a:xfrm>
            <a:off x="3855241" y="1279928"/>
            <a:ext cx="1433517" cy="1115701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A4932BD3-284B-C437-0D2F-3D8ED607D91A}"/>
              </a:ext>
            </a:extLst>
          </p:cNvPr>
          <p:cNvSpPr txBox="1"/>
          <p:nvPr/>
        </p:nvSpPr>
        <p:spPr>
          <a:xfrm>
            <a:off x="3940570" y="2972355"/>
            <a:ext cx="1262858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300" b="1" dirty="0">
                <a:solidFill>
                  <a:srgbClr val="006666"/>
                </a:solidFill>
              </a:rPr>
              <a:t>M</a:t>
            </a:r>
            <a:r>
              <a:rPr lang="it-IT" sz="1200" dirty="0">
                <a:solidFill>
                  <a:srgbClr val="006666"/>
                </a:solidFill>
              </a:rPr>
              <a:t>usic</a:t>
            </a:r>
          </a:p>
          <a:p>
            <a:pPr algn="ctr"/>
            <a:r>
              <a:rPr lang="it-IT" sz="1300" b="1" dirty="0" err="1">
                <a:solidFill>
                  <a:srgbClr val="006666"/>
                </a:solidFill>
              </a:rPr>
              <a:t>E</a:t>
            </a:r>
            <a:r>
              <a:rPr lang="it-IT" sz="1200" dirty="0" err="1">
                <a:solidFill>
                  <a:srgbClr val="006666"/>
                </a:solidFill>
              </a:rPr>
              <a:t>motion</a:t>
            </a:r>
            <a:endParaRPr lang="it-IT" sz="1200" dirty="0">
              <a:solidFill>
                <a:srgbClr val="006666"/>
              </a:solidFill>
            </a:endParaRPr>
          </a:p>
          <a:p>
            <a:pPr algn="ctr"/>
            <a:r>
              <a:rPr lang="it-IT" sz="1300" b="1" dirty="0" err="1">
                <a:solidFill>
                  <a:srgbClr val="006666"/>
                </a:solidFill>
              </a:rPr>
              <a:t>R</a:t>
            </a:r>
            <a:r>
              <a:rPr lang="it-IT" sz="1200" dirty="0" err="1">
                <a:solidFill>
                  <a:srgbClr val="006666"/>
                </a:solidFill>
              </a:rPr>
              <a:t>ecognition</a:t>
            </a:r>
            <a:endParaRPr lang="it-IT" sz="1200" dirty="0">
              <a:solidFill>
                <a:srgbClr val="006666"/>
              </a:solidFill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0C631D36-C893-2705-A123-0E5539F09F73}"/>
              </a:ext>
            </a:extLst>
          </p:cNvPr>
          <p:cNvSpPr txBox="1"/>
          <p:nvPr/>
        </p:nvSpPr>
        <p:spPr>
          <a:xfrm>
            <a:off x="3940571" y="2307147"/>
            <a:ext cx="12628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600" b="1" dirty="0">
                <a:solidFill>
                  <a:srgbClr val="006666"/>
                </a:solidFill>
              </a:rPr>
              <a:t>MER</a:t>
            </a:r>
          </a:p>
        </p:txBody>
      </p:sp>
    </p:spTree>
    <p:extLst>
      <p:ext uri="{BB962C8B-B14F-4D97-AF65-F5344CB8AC3E}">
        <p14:creationId xmlns:p14="http://schemas.microsoft.com/office/powerpoint/2010/main" val="4156431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/>
      <p:bldP spid="9" grpId="0"/>
      <p:bldP spid="3" grpId="0"/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sellaDiTesto 7">
            <a:extLst>
              <a:ext uri="{FF2B5EF4-FFF2-40B4-BE49-F238E27FC236}">
                <a16:creationId xmlns:a16="http://schemas.microsoft.com/office/drawing/2014/main" id="{7490633D-0472-4BE1-9F5B-F6A28BD352B3}"/>
              </a:ext>
            </a:extLst>
          </p:cNvPr>
          <p:cNvSpPr txBox="1"/>
          <p:nvPr/>
        </p:nvSpPr>
        <p:spPr>
          <a:xfrm>
            <a:off x="2116666" y="86593"/>
            <a:ext cx="491066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500" b="1" dirty="0">
                <a:solidFill>
                  <a:schemeClr val="tx1"/>
                </a:solidFill>
              </a:rPr>
              <a:t>Rappresentare le emozioni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E5C2BAE1-98FB-48BC-9448-AD592CB46A55}"/>
              </a:ext>
            </a:extLst>
          </p:cNvPr>
          <p:cNvSpPr txBox="1"/>
          <p:nvPr/>
        </p:nvSpPr>
        <p:spPr>
          <a:xfrm>
            <a:off x="600867" y="4522227"/>
            <a:ext cx="2863889" cy="3231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1500" dirty="0">
                <a:solidFill>
                  <a:schemeClr val="tx1"/>
                </a:solidFill>
              </a:rPr>
              <a:t>Modelli discreti 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EB37ADEA-647B-4670-A809-228247F3C62E}"/>
              </a:ext>
            </a:extLst>
          </p:cNvPr>
          <p:cNvSpPr txBox="1"/>
          <p:nvPr/>
        </p:nvSpPr>
        <p:spPr>
          <a:xfrm>
            <a:off x="5215831" y="4522227"/>
            <a:ext cx="2863889" cy="3231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1500" dirty="0">
                <a:solidFill>
                  <a:schemeClr val="tx1"/>
                </a:solidFill>
              </a:rPr>
              <a:t>Modelli continui</a:t>
            </a:r>
          </a:p>
        </p:txBody>
      </p:sp>
      <p:pic>
        <p:nvPicPr>
          <p:cNvPr id="5" name="Immagine 4" descr="Immagine che contiene bigliettodavisita, testo, accessorio, ombrello&#10;&#10;Descrizione generata automaticamente">
            <a:extLst>
              <a:ext uri="{FF2B5EF4-FFF2-40B4-BE49-F238E27FC236}">
                <a16:creationId xmlns:a16="http://schemas.microsoft.com/office/drawing/2014/main" id="{2FF3329F-D37E-4725-946A-16442B821B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459" y="724222"/>
            <a:ext cx="3496706" cy="3496706"/>
          </a:xfrm>
          <a:prstGeom prst="rect">
            <a:avLst/>
          </a:prstGeom>
          <a:ln w="28575" cap="sq">
            <a:solidFill>
              <a:schemeClr val="accent1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10CB420A-2261-CBB1-2160-0FBE4A87B0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8639" y="753527"/>
            <a:ext cx="4318275" cy="3438096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EFF12934-88D0-7831-5B2B-C0320F3E6ABF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4297650" y="4413799"/>
            <a:ext cx="548700" cy="729600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7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2024267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15"/>
          <p:cNvSpPr txBox="1">
            <a:spLocks noGrp="1"/>
          </p:cNvSpPr>
          <p:nvPr>
            <p:ph type="ctrTitle"/>
          </p:nvPr>
        </p:nvSpPr>
        <p:spPr>
          <a:xfrm>
            <a:off x="855300" y="775855"/>
            <a:ext cx="7433400" cy="1606515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solidFill>
                  <a:srgbClr val="43FF98"/>
                </a:solidFill>
              </a:rPr>
              <a:t>2.</a:t>
            </a:r>
            <a:endParaRPr dirty="0">
              <a:solidFill>
                <a:srgbClr val="43FF98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Stato dell’Arte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21764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739" name="Google Shape;739;p17"/>
          <p:cNvSpPr txBox="1">
            <a:spLocks noGrp="1"/>
          </p:cNvSpPr>
          <p:nvPr>
            <p:ph type="title" idx="4294967295"/>
          </p:nvPr>
        </p:nvSpPr>
        <p:spPr>
          <a:xfrm>
            <a:off x="666751" y="83156"/>
            <a:ext cx="7943850" cy="395288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j-lt"/>
              </a:rPr>
              <a:t>Tendenze dei sistemi di raccomandazione in ambito musicale</a:t>
            </a:r>
            <a:endParaRPr dirty="0">
              <a:latin typeface="+mj-lt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113FD54C-F70C-4BB0-ACE8-CD524A14E634}"/>
              </a:ext>
            </a:extLst>
          </p:cNvPr>
          <p:cNvSpPr txBox="1"/>
          <p:nvPr/>
        </p:nvSpPr>
        <p:spPr>
          <a:xfrm>
            <a:off x="6007965" y="4329620"/>
            <a:ext cx="2863889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b="0" i="0" u="none" strike="noStrike" baseline="0" dirty="0" err="1">
                <a:solidFill>
                  <a:schemeClr val="tx1"/>
                </a:solidFill>
                <a:latin typeface="+mn-lt"/>
              </a:rPr>
              <a:t>Batmaz</a:t>
            </a:r>
            <a:r>
              <a:rPr lang="en-US" sz="800" b="0" i="0" u="none" strike="noStrike" baseline="0" dirty="0">
                <a:solidFill>
                  <a:schemeClr val="tx1"/>
                </a:solidFill>
                <a:latin typeface="+mn-lt"/>
              </a:rPr>
              <a:t>, Z., </a:t>
            </a:r>
            <a:r>
              <a:rPr lang="en-US" sz="800" b="0" i="0" u="none" strike="noStrike" baseline="0" dirty="0" err="1">
                <a:solidFill>
                  <a:schemeClr val="tx1"/>
                </a:solidFill>
                <a:latin typeface="+mn-lt"/>
              </a:rPr>
              <a:t>Yurekli</a:t>
            </a:r>
            <a:r>
              <a:rPr lang="en-US" sz="800" b="0" i="0" u="none" strike="noStrike" baseline="0" dirty="0">
                <a:solidFill>
                  <a:schemeClr val="tx1"/>
                </a:solidFill>
                <a:latin typeface="+mn-lt"/>
              </a:rPr>
              <a:t>, A., Bilge, A., &amp; </a:t>
            </a:r>
            <a:r>
              <a:rPr lang="en-US" sz="800" b="0" i="0" u="none" strike="noStrike" baseline="0" dirty="0" err="1">
                <a:solidFill>
                  <a:schemeClr val="tx1"/>
                </a:solidFill>
                <a:latin typeface="+mn-lt"/>
              </a:rPr>
              <a:t>Kaleli</a:t>
            </a:r>
            <a:r>
              <a:rPr lang="en-US" sz="800" b="0" i="0" u="none" strike="noStrike" baseline="0" dirty="0">
                <a:solidFill>
                  <a:schemeClr val="tx1"/>
                </a:solidFill>
                <a:latin typeface="+mn-lt"/>
              </a:rPr>
              <a:t>, C. (2019). A review on deep learning for recommender systems: challenges and remedies. Artificial Intelligence Review, 52(1), 1-37.</a:t>
            </a:r>
            <a:endParaRPr lang="it-IT" sz="800" dirty="0">
              <a:solidFill>
                <a:schemeClr val="tx1"/>
              </a:solidFill>
              <a:latin typeface="+mn-lt"/>
            </a:endParaRPr>
          </a:p>
        </p:txBody>
      </p:sp>
      <p:graphicFrame>
        <p:nvGraphicFramePr>
          <p:cNvPr id="9" name="Grafico 8">
            <a:extLst>
              <a:ext uri="{FF2B5EF4-FFF2-40B4-BE49-F238E27FC236}">
                <a16:creationId xmlns:a16="http://schemas.microsoft.com/office/drawing/2014/main" id="{DB6588D5-EB7C-4B95-8772-3122BE3F207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46301996"/>
              </p:ext>
            </p:extLst>
          </p:nvPr>
        </p:nvGraphicFramePr>
        <p:xfrm>
          <a:off x="114984" y="675703"/>
          <a:ext cx="8756870" cy="35748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610435712"/>
      </p:ext>
    </p:extLst>
  </p:cSld>
  <p:clrMapOvr>
    <a:masterClrMapping/>
  </p:clrMapOvr>
</p:sld>
</file>

<file path=ppt/theme/theme1.xml><?xml version="1.0" encoding="utf-8"?>
<a:theme xmlns:a="http://schemas.openxmlformats.org/drawingml/2006/main" name="Hubert template">
  <a:themeElements>
    <a:clrScheme name="Custom 347">
      <a:dk1>
        <a:srgbClr val="FFFFFF"/>
      </a:dk1>
      <a:lt1>
        <a:srgbClr val="04152C"/>
      </a:lt1>
      <a:dk2>
        <a:srgbClr val="CAD3E2"/>
      </a:dk2>
      <a:lt2>
        <a:srgbClr val="4C5E81"/>
      </a:lt2>
      <a:accent1>
        <a:srgbClr val="8097FF"/>
      </a:accent1>
      <a:accent2>
        <a:srgbClr val="3BE5CC"/>
      </a:accent2>
      <a:accent3>
        <a:srgbClr val="FFC229"/>
      </a:accent3>
      <a:accent4>
        <a:srgbClr val="FF826C"/>
      </a:accent4>
      <a:accent5>
        <a:srgbClr val="A54FA5"/>
      </a:accent5>
      <a:accent6>
        <a:srgbClr val="F00286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1292</TotalTime>
  <Words>786</Words>
  <Application>Microsoft Office PowerPoint</Application>
  <PresentationFormat>Presentazione su schermo (16:9)</PresentationFormat>
  <Paragraphs>300</Paragraphs>
  <Slides>27</Slides>
  <Notes>13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27</vt:i4>
      </vt:variant>
    </vt:vector>
  </HeadingPairs>
  <TitlesOfParts>
    <vt:vector size="32" baseType="lpstr">
      <vt:lpstr>Catamaran Thin</vt:lpstr>
      <vt:lpstr>Arial</vt:lpstr>
      <vt:lpstr>Catamaran</vt:lpstr>
      <vt:lpstr>Calibri</vt:lpstr>
      <vt:lpstr>Hubert template</vt:lpstr>
      <vt:lpstr>Presentazione standard di PowerPoint</vt:lpstr>
      <vt:lpstr>ROADMAP</vt:lpstr>
      <vt:lpstr>1. Introduzione</vt:lpstr>
      <vt:lpstr>Un panorama dell’ascolto di musica nel mondo</vt:lpstr>
      <vt:lpstr>Presentazione standard di PowerPoint</vt:lpstr>
      <vt:lpstr>Presentazione standard di PowerPoint</vt:lpstr>
      <vt:lpstr>Presentazione standard di PowerPoint</vt:lpstr>
      <vt:lpstr>2. Stato dell’Arte</vt:lpstr>
      <vt:lpstr>Tendenze dei sistemi di raccomandazione in ambito musicale</vt:lpstr>
      <vt:lpstr>Presentazione standard di PowerPoint</vt:lpstr>
      <vt:lpstr>Difficoltà legate ai sistemi di raccomandazione</vt:lpstr>
      <vt:lpstr>3. Descrizione dei Modelli MER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4. User-Tuning</vt:lpstr>
      <vt:lpstr>Presentazione standard di PowerPoint</vt:lpstr>
      <vt:lpstr>Presentazione standard di PowerPoint</vt:lpstr>
      <vt:lpstr>Presentazione standard di PowerPoint</vt:lpstr>
      <vt:lpstr>5. Generazione di Playlist Personalizzata</vt:lpstr>
      <vt:lpstr>Presentazione standard di PowerPoint</vt:lpstr>
      <vt:lpstr>6. Conclusioni &amp; Sviluppi Futuri</vt:lpstr>
      <vt:lpstr>Conclusioni</vt:lpstr>
      <vt:lpstr>Sviluppi Futuri 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cp:lastModifiedBy>mattia marchi</cp:lastModifiedBy>
  <cp:revision>57</cp:revision>
  <dcterms:modified xsi:type="dcterms:W3CDTF">2022-10-15T14:58:00Z</dcterms:modified>
</cp:coreProperties>
</file>